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19"/>
  </p:notesMasterIdLst>
  <p:sldIdLst>
    <p:sldId id="258" r:id="rId8"/>
    <p:sldId id="1879256103" r:id="rId9"/>
    <p:sldId id="1879256104" r:id="rId10"/>
    <p:sldId id="1879256102" r:id="rId11"/>
    <p:sldId id="1879256098" r:id="rId12"/>
    <p:sldId id="1879256107" r:id="rId13"/>
    <p:sldId id="1879256101" r:id="rId14"/>
    <p:sldId id="1879256106" r:id="rId15"/>
    <p:sldId id="1879256108" r:id="rId16"/>
    <p:sldId id="1879256109" r:id="rId17"/>
    <p:sldId id="18792560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0CE"/>
    <a:srgbClr val="000000"/>
    <a:srgbClr val="003182"/>
    <a:srgbClr val="003B61"/>
    <a:srgbClr val="F2F2F2"/>
    <a:srgbClr val="FDFDFD"/>
    <a:srgbClr val="6280B2"/>
    <a:srgbClr val="758FBB"/>
    <a:srgbClr val="97AC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18F05-9F04-44A6-ADEA-EC535E0C4EF5}" v="84" dt="2024-09-17T11:57:08.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59" autoAdjust="0"/>
    <p:restoredTop sz="93792" autoAdjust="0"/>
  </p:normalViewPr>
  <p:slideViewPr>
    <p:cSldViewPr snapToGrid="0" showGuides="1">
      <p:cViewPr varScale="1">
        <p:scale>
          <a:sx n="79" d="100"/>
          <a:sy n="79" d="100"/>
        </p:scale>
        <p:origin x="1229" y="62"/>
      </p:cViewPr>
      <p:guideLst>
        <p:guide orient="horz" pos="2160"/>
        <p:guide pos="3864"/>
      </p:guideLst>
    </p:cSldViewPr>
  </p:slideViewPr>
  <p:notesTextViewPr>
    <p:cViewPr>
      <p:scale>
        <a:sx n="1" d="1"/>
        <a:sy n="1" d="1"/>
      </p:scale>
      <p:origin x="0" y="0"/>
    </p:cViewPr>
  </p:notesTextViewPr>
  <p:sorterViewPr>
    <p:cViewPr varScale="1">
      <p:scale>
        <a:sx n="100" d="100"/>
        <a:sy n="100" d="100"/>
      </p:scale>
      <p:origin x="0" y="-2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Jackson" userId="50727ee5-e9dc-4b57-b104-8f73cf117ffd" providerId="ADAL" clId="{37718F05-9F04-44A6-ADEA-EC535E0C4EF5}"/>
    <pc:docChg chg="undo custSel addSld delSld modSld sldOrd">
      <pc:chgData name="Kenneth Jackson" userId="50727ee5-e9dc-4b57-b104-8f73cf117ffd" providerId="ADAL" clId="{37718F05-9F04-44A6-ADEA-EC535E0C4EF5}" dt="2024-09-21T12:54:37.403" v="9292" actId="47"/>
      <pc:docMkLst>
        <pc:docMk/>
      </pc:docMkLst>
      <pc:sldChg chg="addSp modSp mod">
        <pc:chgData name="Kenneth Jackson" userId="50727ee5-e9dc-4b57-b104-8f73cf117ffd" providerId="ADAL" clId="{37718F05-9F04-44A6-ADEA-EC535E0C4EF5}" dt="2024-09-11T19:24:35.168" v="101" actId="20577"/>
        <pc:sldMkLst>
          <pc:docMk/>
          <pc:sldMk cId="1511361432" sldId="258"/>
        </pc:sldMkLst>
        <pc:spChg chg="mod">
          <ac:chgData name="Kenneth Jackson" userId="50727ee5-e9dc-4b57-b104-8f73cf117ffd" providerId="ADAL" clId="{37718F05-9F04-44A6-ADEA-EC535E0C4EF5}" dt="2024-09-11T19:23:15.102" v="83" actId="948"/>
          <ac:spMkLst>
            <pc:docMk/>
            <pc:sldMk cId="1511361432" sldId="258"/>
            <ac:spMk id="7" creationId="{A2DF80CB-567E-AFC8-F383-DECF18BA9897}"/>
          </ac:spMkLst>
        </pc:spChg>
        <pc:spChg chg="mod">
          <ac:chgData name="Kenneth Jackson" userId="50727ee5-e9dc-4b57-b104-8f73cf117ffd" providerId="ADAL" clId="{37718F05-9F04-44A6-ADEA-EC535E0C4EF5}" dt="2024-09-11T19:24:35.168" v="101" actId="20577"/>
          <ac:spMkLst>
            <pc:docMk/>
            <pc:sldMk cId="1511361432" sldId="258"/>
            <ac:spMk id="9" creationId="{CC917FB5-88F9-1199-A548-E6E233439C99}"/>
          </ac:spMkLst>
        </pc:spChg>
        <pc:picChg chg="add mod">
          <ac:chgData name="Kenneth Jackson" userId="50727ee5-e9dc-4b57-b104-8f73cf117ffd" providerId="ADAL" clId="{37718F05-9F04-44A6-ADEA-EC535E0C4EF5}" dt="2024-09-11T19:24:14.484" v="85" actId="1076"/>
          <ac:picMkLst>
            <pc:docMk/>
            <pc:sldMk cId="1511361432" sldId="258"/>
            <ac:picMk id="2" creationId="{E51B04A2-FF61-3E67-C91A-0D24884F4746}"/>
          </ac:picMkLst>
        </pc:picChg>
      </pc:sldChg>
      <pc:sldChg chg="addSp delSp modSp mod">
        <pc:chgData name="Kenneth Jackson" userId="50727ee5-e9dc-4b57-b104-8f73cf117ffd" providerId="ADAL" clId="{37718F05-9F04-44A6-ADEA-EC535E0C4EF5}" dt="2024-09-13T13:52:26.884" v="6105"/>
        <pc:sldMkLst>
          <pc:docMk/>
          <pc:sldMk cId="345023475" sldId="1879256086"/>
        </pc:sldMkLst>
        <pc:spChg chg="mod">
          <ac:chgData name="Kenneth Jackson" userId="50727ee5-e9dc-4b57-b104-8f73cf117ffd" providerId="ADAL" clId="{37718F05-9F04-44A6-ADEA-EC535E0C4EF5}" dt="2024-09-11T19:20:11.846" v="77" actId="20577"/>
          <ac:spMkLst>
            <pc:docMk/>
            <pc:sldMk cId="345023475" sldId="1879256086"/>
            <ac:spMk id="2" creationId="{8BE13E8E-8768-CA48-AEA4-ED70323344FA}"/>
          </ac:spMkLst>
        </pc:spChg>
        <pc:picChg chg="add del mod">
          <ac:chgData name="Kenneth Jackson" userId="50727ee5-e9dc-4b57-b104-8f73cf117ffd" providerId="ADAL" clId="{37718F05-9F04-44A6-ADEA-EC535E0C4EF5}" dt="2024-09-13T13:52:11.174" v="6104" actId="478"/>
          <ac:picMkLst>
            <pc:docMk/>
            <pc:sldMk cId="345023475" sldId="1879256086"/>
            <ac:picMk id="3" creationId="{E8C71E57-BE44-A130-7C31-675B019B8F53}"/>
          </ac:picMkLst>
        </pc:picChg>
        <pc:picChg chg="add mod">
          <ac:chgData name="Kenneth Jackson" userId="50727ee5-e9dc-4b57-b104-8f73cf117ffd" providerId="ADAL" clId="{37718F05-9F04-44A6-ADEA-EC535E0C4EF5}" dt="2024-09-13T13:52:26.884" v="6105"/>
          <ac:picMkLst>
            <pc:docMk/>
            <pc:sldMk cId="345023475" sldId="1879256086"/>
            <ac:picMk id="4" creationId="{F86A6E5E-2E2F-3C7A-9766-48B0738F1569}"/>
          </ac:picMkLst>
        </pc:picChg>
      </pc:sldChg>
      <pc:sldChg chg="modSp del mod">
        <pc:chgData name="Kenneth Jackson" userId="50727ee5-e9dc-4b57-b104-8f73cf117ffd" providerId="ADAL" clId="{37718F05-9F04-44A6-ADEA-EC535E0C4EF5}" dt="2024-09-21T12:54:37.403" v="9292" actId="47"/>
        <pc:sldMkLst>
          <pc:docMk/>
          <pc:sldMk cId="3602411716" sldId="1879256092"/>
        </pc:sldMkLst>
        <pc:spChg chg="mod">
          <ac:chgData name="Kenneth Jackson" userId="50727ee5-e9dc-4b57-b104-8f73cf117ffd" providerId="ADAL" clId="{37718F05-9F04-44A6-ADEA-EC535E0C4EF5}" dt="2024-09-11T19:25:18.940" v="110" actId="6549"/>
          <ac:spMkLst>
            <pc:docMk/>
            <pc:sldMk cId="3602411716" sldId="1879256092"/>
            <ac:spMk id="8" creationId="{DA3E21F3-4086-62BD-09C3-68C90729F88A}"/>
          </ac:spMkLst>
        </pc:spChg>
        <pc:spChg chg="mod">
          <ac:chgData name="Kenneth Jackson" userId="50727ee5-e9dc-4b57-b104-8f73cf117ffd" providerId="ADAL" clId="{37718F05-9F04-44A6-ADEA-EC535E0C4EF5}" dt="2024-09-17T07:18:29.340" v="8664" actId="115"/>
          <ac:spMkLst>
            <pc:docMk/>
            <pc:sldMk cId="3602411716" sldId="1879256092"/>
            <ac:spMk id="9" creationId="{6B0BA88A-0E30-9E4F-62A9-0153E12F66B4}"/>
          </ac:spMkLst>
        </pc:spChg>
      </pc:sldChg>
      <pc:sldChg chg="del">
        <pc:chgData name="Kenneth Jackson" userId="50727ee5-e9dc-4b57-b104-8f73cf117ffd" providerId="ADAL" clId="{37718F05-9F04-44A6-ADEA-EC535E0C4EF5}" dt="2024-09-11T19:21:04.650" v="80" actId="47"/>
        <pc:sldMkLst>
          <pc:docMk/>
          <pc:sldMk cId="842473443" sldId="1879256093"/>
        </pc:sldMkLst>
      </pc:sldChg>
      <pc:sldChg chg="del">
        <pc:chgData name="Kenneth Jackson" userId="50727ee5-e9dc-4b57-b104-8f73cf117ffd" providerId="ADAL" clId="{37718F05-9F04-44A6-ADEA-EC535E0C4EF5}" dt="2024-09-11T19:22:27.868" v="81" actId="47"/>
        <pc:sldMkLst>
          <pc:docMk/>
          <pc:sldMk cId="3487937981" sldId="1879256094"/>
        </pc:sldMkLst>
      </pc:sldChg>
      <pc:sldChg chg="del">
        <pc:chgData name="Kenneth Jackson" userId="50727ee5-e9dc-4b57-b104-8f73cf117ffd" providerId="ADAL" clId="{37718F05-9F04-44A6-ADEA-EC535E0C4EF5}" dt="2024-09-11T19:20:32.439" v="79" actId="47"/>
        <pc:sldMkLst>
          <pc:docMk/>
          <pc:sldMk cId="22862472" sldId="1879256096"/>
        </pc:sldMkLst>
      </pc:sldChg>
      <pc:sldChg chg="del">
        <pc:chgData name="Kenneth Jackson" userId="50727ee5-e9dc-4b57-b104-8f73cf117ffd" providerId="ADAL" clId="{37718F05-9F04-44A6-ADEA-EC535E0C4EF5}" dt="2024-09-11T20:46:00.578" v="1719" actId="47"/>
        <pc:sldMkLst>
          <pc:docMk/>
          <pc:sldMk cId="1780734559" sldId="1879256097"/>
        </pc:sldMkLst>
      </pc:sldChg>
      <pc:sldChg chg="modSp mod">
        <pc:chgData name="Kenneth Jackson" userId="50727ee5-e9dc-4b57-b104-8f73cf117ffd" providerId="ADAL" clId="{37718F05-9F04-44A6-ADEA-EC535E0C4EF5}" dt="2024-09-19T14:24:59.270" v="9228" actId="20577"/>
        <pc:sldMkLst>
          <pc:docMk/>
          <pc:sldMk cId="3327990887" sldId="1879256098"/>
        </pc:sldMkLst>
        <pc:spChg chg="mod">
          <ac:chgData name="Kenneth Jackson" userId="50727ee5-e9dc-4b57-b104-8f73cf117ffd" providerId="ADAL" clId="{37718F05-9F04-44A6-ADEA-EC535E0C4EF5}" dt="2024-09-11T21:42:04.275" v="2561" actId="20577"/>
          <ac:spMkLst>
            <pc:docMk/>
            <pc:sldMk cId="3327990887" sldId="1879256098"/>
            <ac:spMk id="3" creationId="{681A2CF3-2969-F523-AF44-2E4B054BB59E}"/>
          </ac:spMkLst>
        </pc:spChg>
        <pc:spChg chg="mod">
          <ac:chgData name="Kenneth Jackson" userId="50727ee5-e9dc-4b57-b104-8f73cf117ffd" providerId="ADAL" clId="{37718F05-9F04-44A6-ADEA-EC535E0C4EF5}" dt="2024-09-19T14:24:59.270" v="9228" actId="20577"/>
          <ac:spMkLst>
            <pc:docMk/>
            <pc:sldMk cId="3327990887" sldId="1879256098"/>
            <ac:spMk id="6" creationId="{06E48673-764F-4C59-A8FE-83DA5D68A926}"/>
          </ac:spMkLst>
        </pc:spChg>
      </pc:sldChg>
      <pc:sldChg chg="del">
        <pc:chgData name="Kenneth Jackson" userId="50727ee5-e9dc-4b57-b104-8f73cf117ffd" providerId="ADAL" clId="{37718F05-9F04-44A6-ADEA-EC535E0C4EF5}" dt="2024-09-11T19:20:23.847" v="78" actId="47"/>
        <pc:sldMkLst>
          <pc:docMk/>
          <pc:sldMk cId="4266946723" sldId="1879256099"/>
        </pc:sldMkLst>
      </pc:sldChg>
      <pc:sldChg chg="del">
        <pc:chgData name="Kenneth Jackson" userId="50727ee5-e9dc-4b57-b104-8f73cf117ffd" providerId="ADAL" clId="{37718F05-9F04-44A6-ADEA-EC535E0C4EF5}" dt="2024-09-11T19:20:23.847" v="78" actId="47"/>
        <pc:sldMkLst>
          <pc:docMk/>
          <pc:sldMk cId="2493543202" sldId="1879256100"/>
        </pc:sldMkLst>
      </pc:sldChg>
      <pc:sldChg chg="addSp modSp mod">
        <pc:chgData name="Kenneth Jackson" userId="50727ee5-e9dc-4b57-b104-8f73cf117ffd" providerId="ADAL" clId="{37718F05-9F04-44A6-ADEA-EC535E0C4EF5}" dt="2024-09-17T11:57:08.621" v="8887" actId="1076"/>
        <pc:sldMkLst>
          <pc:docMk/>
          <pc:sldMk cId="2200091874" sldId="1879256101"/>
        </pc:sldMkLst>
        <pc:spChg chg="mod">
          <ac:chgData name="Kenneth Jackson" userId="50727ee5-e9dc-4b57-b104-8f73cf117ffd" providerId="ADAL" clId="{37718F05-9F04-44A6-ADEA-EC535E0C4EF5}" dt="2024-09-11T21:25:08.886" v="1843"/>
          <ac:spMkLst>
            <pc:docMk/>
            <pc:sldMk cId="2200091874" sldId="1879256101"/>
            <ac:spMk id="5" creationId="{F8DFD6E4-E430-0472-639F-B7C85C4E6446}"/>
          </ac:spMkLst>
        </pc:spChg>
        <pc:spChg chg="mod">
          <ac:chgData name="Kenneth Jackson" userId="50727ee5-e9dc-4b57-b104-8f73cf117ffd" providerId="ADAL" clId="{37718F05-9F04-44A6-ADEA-EC535E0C4EF5}" dt="2024-09-11T21:25:08.886" v="1843"/>
          <ac:spMkLst>
            <pc:docMk/>
            <pc:sldMk cId="2200091874" sldId="1879256101"/>
            <ac:spMk id="6" creationId="{3C40DE10-A582-1A8B-2037-9AA677021FCA}"/>
          </ac:spMkLst>
        </pc:spChg>
        <pc:spChg chg="mod">
          <ac:chgData name="Kenneth Jackson" userId="50727ee5-e9dc-4b57-b104-8f73cf117ffd" providerId="ADAL" clId="{37718F05-9F04-44A6-ADEA-EC535E0C4EF5}" dt="2024-09-11T21:25:08.886" v="1843"/>
          <ac:spMkLst>
            <pc:docMk/>
            <pc:sldMk cId="2200091874" sldId="1879256101"/>
            <ac:spMk id="7" creationId="{C19F55F2-265F-4412-6011-FD14722F76BA}"/>
          </ac:spMkLst>
        </pc:spChg>
        <pc:spChg chg="mod">
          <ac:chgData name="Kenneth Jackson" userId="50727ee5-e9dc-4b57-b104-8f73cf117ffd" providerId="ADAL" clId="{37718F05-9F04-44A6-ADEA-EC535E0C4EF5}" dt="2024-09-13T13:49:11.756" v="6051" actId="404"/>
          <ac:spMkLst>
            <pc:docMk/>
            <pc:sldMk cId="2200091874" sldId="1879256101"/>
            <ac:spMk id="8" creationId="{DA3E21F3-4086-62BD-09C3-68C90729F88A}"/>
          </ac:spMkLst>
        </pc:spChg>
        <pc:spChg chg="mod">
          <ac:chgData name="Kenneth Jackson" userId="50727ee5-e9dc-4b57-b104-8f73cf117ffd" providerId="ADAL" clId="{37718F05-9F04-44A6-ADEA-EC535E0C4EF5}" dt="2024-09-17T11:56:53.098" v="8884" actId="403"/>
          <ac:spMkLst>
            <pc:docMk/>
            <pc:sldMk cId="2200091874" sldId="1879256101"/>
            <ac:spMk id="9" creationId="{6B0BA88A-0E30-9E4F-62A9-0153E12F66B4}"/>
          </ac:spMkLst>
        </pc:spChg>
        <pc:spChg chg="mod">
          <ac:chgData name="Kenneth Jackson" userId="50727ee5-e9dc-4b57-b104-8f73cf117ffd" providerId="ADAL" clId="{37718F05-9F04-44A6-ADEA-EC535E0C4EF5}" dt="2024-09-11T21:25:08.886" v="1843"/>
          <ac:spMkLst>
            <pc:docMk/>
            <pc:sldMk cId="2200091874" sldId="1879256101"/>
            <ac:spMk id="11" creationId="{399A93C0-2AD6-0772-1C25-9EA3394E5314}"/>
          </ac:spMkLst>
        </pc:spChg>
        <pc:spChg chg="mod">
          <ac:chgData name="Kenneth Jackson" userId="50727ee5-e9dc-4b57-b104-8f73cf117ffd" providerId="ADAL" clId="{37718F05-9F04-44A6-ADEA-EC535E0C4EF5}" dt="2024-09-11T21:25:08.886" v="1843"/>
          <ac:spMkLst>
            <pc:docMk/>
            <pc:sldMk cId="2200091874" sldId="1879256101"/>
            <ac:spMk id="12" creationId="{96178129-E073-153A-DD26-9CB877482095}"/>
          </ac:spMkLst>
        </pc:spChg>
        <pc:grpChg chg="add mod">
          <ac:chgData name="Kenneth Jackson" userId="50727ee5-e9dc-4b57-b104-8f73cf117ffd" providerId="ADAL" clId="{37718F05-9F04-44A6-ADEA-EC535E0C4EF5}" dt="2024-09-11T21:25:08.886" v="1843"/>
          <ac:grpSpMkLst>
            <pc:docMk/>
            <pc:sldMk cId="2200091874" sldId="1879256101"/>
            <ac:grpSpMk id="2" creationId="{0258590C-444B-A8B3-710E-48EEC1808EDF}"/>
          </ac:grpSpMkLst>
        </pc:grpChg>
        <pc:grpChg chg="mod">
          <ac:chgData name="Kenneth Jackson" userId="50727ee5-e9dc-4b57-b104-8f73cf117ffd" providerId="ADAL" clId="{37718F05-9F04-44A6-ADEA-EC535E0C4EF5}" dt="2024-09-11T21:25:08.886" v="1843"/>
          <ac:grpSpMkLst>
            <pc:docMk/>
            <pc:sldMk cId="2200091874" sldId="1879256101"/>
            <ac:grpSpMk id="3" creationId="{5B4A126C-3182-8738-98A6-1FA3EDE8F9DE}"/>
          </ac:grpSpMkLst>
        </pc:grpChg>
        <pc:picChg chg="mod">
          <ac:chgData name="Kenneth Jackson" userId="50727ee5-e9dc-4b57-b104-8f73cf117ffd" providerId="ADAL" clId="{37718F05-9F04-44A6-ADEA-EC535E0C4EF5}" dt="2024-09-11T21:25:08.886" v="1843"/>
          <ac:picMkLst>
            <pc:docMk/>
            <pc:sldMk cId="2200091874" sldId="1879256101"/>
            <ac:picMk id="10" creationId="{297D93B5-1318-2DA7-FC60-46CF0D34578B}"/>
          </ac:picMkLst>
        </pc:picChg>
        <pc:picChg chg="add mod">
          <ac:chgData name="Kenneth Jackson" userId="50727ee5-e9dc-4b57-b104-8f73cf117ffd" providerId="ADAL" clId="{37718F05-9F04-44A6-ADEA-EC535E0C4EF5}" dt="2024-09-17T08:31:36.201" v="8811" actId="1076"/>
          <ac:picMkLst>
            <pc:docMk/>
            <pc:sldMk cId="2200091874" sldId="1879256101"/>
            <ac:picMk id="13" creationId="{A4B77D30-8D06-425C-80BB-2F896C650A61}"/>
          </ac:picMkLst>
        </pc:picChg>
        <pc:picChg chg="add mod">
          <ac:chgData name="Kenneth Jackson" userId="50727ee5-e9dc-4b57-b104-8f73cf117ffd" providerId="ADAL" clId="{37718F05-9F04-44A6-ADEA-EC535E0C4EF5}" dt="2024-09-17T11:57:05.436" v="8886" actId="1076"/>
          <ac:picMkLst>
            <pc:docMk/>
            <pc:sldMk cId="2200091874" sldId="1879256101"/>
            <ac:picMk id="14" creationId="{8A8044BB-65BC-6266-5A4B-6EA14C432600}"/>
          </ac:picMkLst>
        </pc:picChg>
        <pc:picChg chg="add mod">
          <ac:chgData name="Kenneth Jackson" userId="50727ee5-e9dc-4b57-b104-8f73cf117ffd" providerId="ADAL" clId="{37718F05-9F04-44A6-ADEA-EC535E0C4EF5}" dt="2024-09-17T11:57:08.621" v="8887" actId="1076"/>
          <ac:picMkLst>
            <pc:docMk/>
            <pc:sldMk cId="2200091874" sldId="1879256101"/>
            <ac:picMk id="1026" creationId="{ECF825A0-19B4-0E0C-2918-735DF8FCB83A}"/>
          </ac:picMkLst>
        </pc:picChg>
      </pc:sldChg>
      <pc:sldChg chg="modSp mod">
        <pc:chgData name="Kenneth Jackson" userId="50727ee5-e9dc-4b57-b104-8f73cf117ffd" providerId="ADAL" clId="{37718F05-9F04-44A6-ADEA-EC535E0C4EF5}" dt="2024-09-21T08:03:18.307" v="9291" actId="20577"/>
        <pc:sldMkLst>
          <pc:docMk/>
          <pc:sldMk cId="3350436695" sldId="1879256102"/>
        </pc:sldMkLst>
        <pc:spChg chg="mod">
          <ac:chgData name="Kenneth Jackson" userId="50727ee5-e9dc-4b57-b104-8f73cf117ffd" providerId="ADAL" clId="{37718F05-9F04-44A6-ADEA-EC535E0C4EF5}" dt="2024-09-13T13:33:11.089" v="5265" actId="114"/>
          <ac:spMkLst>
            <pc:docMk/>
            <pc:sldMk cId="3350436695" sldId="1879256102"/>
            <ac:spMk id="8" creationId="{DA3E21F3-4086-62BD-09C3-68C90729F88A}"/>
          </ac:spMkLst>
        </pc:spChg>
        <pc:spChg chg="mod">
          <ac:chgData name="Kenneth Jackson" userId="50727ee5-e9dc-4b57-b104-8f73cf117ffd" providerId="ADAL" clId="{37718F05-9F04-44A6-ADEA-EC535E0C4EF5}" dt="2024-09-21T08:03:18.307" v="9291" actId="20577"/>
          <ac:spMkLst>
            <pc:docMk/>
            <pc:sldMk cId="3350436695" sldId="1879256102"/>
            <ac:spMk id="9" creationId="{6B0BA88A-0E30-9E4F-62A9-0153E12F66B4}"/>
          </ac:spMkLst>
        </pc:spChg>
      </pc:sldChg>
      <pc:sldChg chg="addSp delSp modSp add mod chgLayout">
        <pc:chgData name="Kenneth Jackson" userId="50727ee5-e9dc-4b57-b104-8f73cf117ffd" providerId="ADAL" clId="{37718F05-9F04-44A6-ADEA-EC535E0C4EF5}" dt="2024-09-20T09:16:27.748" v="9265" actId="207"/>
        <pc:sldMkLst>
          <pc:docMk/>
          <pc:sldMk cId="2474538812" sldId="1879256103"/>
        </pc:sldMkLst>
        <pc:spChg chg="add mod">
          <ac:chgData name="Kenneth Jackson" userId="50727ee5-e9dc-4b57-b104-8f73cf117ffd" providerId="ADAL" clId="{37718F05-9F04-44A6-ADEA-EC535E0C4EF5}" dt="2024-09-17T07:19:27.477" v="8668" actId="1076"/>
          <ac:spMkLst>
            <pc:docMk/>
            <pc:sldMk cId="2474538812" sldId="1879256103"/>
            <ac:spMk id="2" creationId="{06409056-D0CE-7A2D-D14F-E513D34BC84B}"/>
          </ac:spMkLst>
        </pc:spChg>
        <pc:spChg chg="add del mod">
          <ac:chgData name="Kenneth Jackson" userId="50727ee5-e9dc-4b57-b104-8f73cf117ffd" providerId="ADAL" clId="{37718F05-9F04-44A6-ADEA-EC535E0C4EF5}" dt="2024-09-11T19:27:35.512" v="144" actId="478"/>
          <ac:spMkLst>
            <pc:docMk/>
            <pc:sldMk cId="2474538812" sldId="1879256103"/>
            <ac:spMk id="2" creationId="{6665CD1E-DC23-CD1D-140C-260BF1F1FDB3}"/>
          </ac:spMkLst>
        </pc:spChg>
        <pc:spChg chg="mod ord">
          <ac:chgData name="Kenneth Jackson" userId="50727ee5-e9dc-4b57-b104-8f73cf117ffd" providerId="ADAL" clId="{37718F05-9F04-44A6-ADEA-EC535E0C4EF5}" dt="2024-09-11T20:02:21.879" v="276" actId="6264"/>
          <ac:spMkLst>
            <pc:docMk/>
            <pc:sldMk cId="2474538812" sldId="1879256103"/>
            <ac:spMk id="4" creationId="{E06392D0-287F-F8F5-F097-6B428A967E09}"/>
          </ac:spMkLst>
        </pc:spChg>
        <pc:spChg chg="add del mod">
          <ac:chgData name="Kenneth Jackson" userId="50727ee5-e9dc-4b57-b104-8f73cf117ffd" providerId="ADAL" clId="{37718F05-9F04-44A6-ADEA-EC535E0C4EF5}" dt="2024-09-11T19:29:52.309" v="146" actId="6264"/>
          <ac:spMkLst>
            <pc:docMk/>
            <pc:sldMk cId="2474538812" sldId="1879256103"/>
            <ac:spMk id="6" creationId="{85F1A3EF-FEEF-6DC2-DFA4-CA83AE455FA3}"/>
          </ac:spMkLst>
        </pc:spChg>
        <pc:spChg chg="add del mod">
          <ac:chgData name="Kenneth Jackson" userId="50727ee5-e9dc-4b57-b104-8f73cf117ffd" providerId="ADAL" clId="{37718F05-9F04-44A6-ADEA-EC535E0C4EF5}" dt="2024-09-11T19:29:52.309" v="146" actId="6264"/>
          <ac:spMkLst>
            <pc:docMk/>
            <pc:sldMk cId="2474538812" sldId="1879256103"/>
            <ac:spMk id="7" creationId="{72EE1799-AE6E-5E75-B551-CC8872FE2F4E}"/>
          </ac:spMkLst>
        </pc:spChg>
        <pc:spChg chg="mod ord">
          <ac:chgData name="Kenneth Jackson" userId="50727ee5-e9dc-4b57-b104-8f73cf117ffd" providerId="ADAL" clId="{37718F05-9F04-44A6-ADEA-EC535E0C4EF5}" dt="2024-09-11T20:13:32.527" v="751" actId="20577"/>
          <ac:spMkLst>
            <pc:docMk/>
            <pc:sldMk cId="2474538812" sldId="1879256103"/>
            <ac:spMk id="8" creationId="{DA3E21F3-4086-62BD-09C3-68C90729F88A}"/>
          </ac:spMkLst>
        </pc:spChg>
        <pc:spChg chg="del">
          <ac:chgData name="Kenneth Jackson" userId="50727ee5-e9dc-4b57-b104-8f73cf117ffd" providerId="ADAL" clId="{37718F05-9F04-44A6-ADEA-EC535E0C4EF5}" dt="2024-09-11T19:27:27.028" v="141" actId="478"/>
          <ac:spMkLst>
            <pc:docMk/>
            <pc:sldMk cId="2474538812" sldId="1879256103"/>
            <ac:spMk id="9" creationId="{6B0BA88A-0E30-9E4F-62A9-0153E12F66B4}"/>
          </ac:spMkLst>
        </pc:spChg>
        <pc:spChg chg="add del mod ord">
          <ac:chgData name="Kenneth Jackson" userId="50727ee5-e9dc-4b57-b104-8f73cf117ffd" providerId="ADAL" clId="{37718F05-9F04-44A6-ADEA-EC535E0C4EF5}" dt="2024-09-11T19:30:49.695" v="155" actId="478"/>
          <ac:spMkLst>
            <pc:docMk/>
            <pc:sldMk cId="2474538812" sldId="1879256103"/>
            <ac:spMk id="10" creationId="{A0F2A458-3C1D-85A8-FB4A-98AA11F43B4C}"/>
          </ac:spMkLst>
        </pc:spChg>
        <pc:spChg chg="add mod ord">
          <ac:chgData name="Kenneth Jackson" userId="50727ee5-e9dc-4b57-b104-8f73cf117ffd" providerId="ADAL" clId="{37718F05-9F04-44A6-ADEA-EC535E0C4EF5}" dt="2024-09-20T09:16:27.748" v="9265" actId="207"/>
          <ac:spMkLst>
            <pc:docMk/>
            <pc:sldMk cId="2474538812" sldId="1879256103"/>
            <ac:spMk id="11" creationId="{19A613E9-41E9-7A2F-A6B4-B05C341FDC66}"/>
          </ac:spMkLst>
        </pc:spChg>
        <pc:spChg chg="add mod">
          <ac:chgData name="Kenneth Jackson" userId="50727ee5-e9dc-4b57-b104-8f73cf117ffd" providerId="ADAL" clId="{37718F05-9F04-44A6-ADEA-EC535E0C4EF5}" dt="2024-09-17T07:19:27.477" v="8668" actId="1076"/>
          <ac:spMkLst>
            <pc:docMk/>
            <pc:sldMk cId="2474538812" sldId="1879256103"/>
            <ac:spMk id="13" creationId="{3E50B186-D5B8-AE0F-0244-6EAA74EA5E37}"/>
          </ac:spMkLst>
        </pc:spChg>
        <pc:spChg chg="add mod">
          <ac:chgData name="Kenneth Jackson" userId="50727ee5-e9dc-4b57-b104-8f73cf117ffd" providerId="ADAL" clId="{37718F05-9F04-44A6-ADEA-EC535E0C4EF5}" dt="2024-09-17T07:19:27.477" v="8668" actId="1076"/>
          <ac:spMkLst>
            <pc:docMk/>
            <pc:sldMk cId="2474538812" sldId="1879256103"/>
            <ac:spMk id="14" creationId="{A207EC4D-6B10-FA4A-D898-29151B2C8899}"/>
          </ac:spMkLst>
        </pc:spChg>
        <pc:spChg chg="add del mod">
          <ac:chgData name="Kenneth Jackson" userId="50727ee5-e9dc-4b57-b104-8f73cf117ffd" providerId="ADAL" clId="{37718F05-9F04-44A6-ADEA-EC535E0C4EF5}" dt="2024-09-11T20:02:21.879" v="276" actId="6264"/>
          <ac:spMkLst>
            <pc:docMk/>
            <pc:sldMk cId="2474538812" sldId="1879256103"/>
            <ac:spMk id="15" creationId="{951C5D70-9447-185F-AA35-3D7CB05EF933}"/>
          </ac:spMkLst>
        </pc:spChg>
        <pc:spChg chg="add del mod">
          <ac:chgData name="Kenneth Jackson" userId="50727ee5-e9dc-4b57-b104-8f73cf117ffd" providerId="ADAL" clId="{37718F05-9F04-44A6-ADEA-EC535E0C4EF5}" dt="2024-09-11T20:02:21.879" v="276" actId="6264"/>
          <ac:spMkLst>
            <pc:docMk/>
            <pc:sldMk cId="2474538812" sldId="1879256103"/>
            <ac:spMk id="16" creationId="{BFB1E5AB-23DA-0FE3-E01B-20C03FD7D09F}"/>
          </ac:spMkLst>
        </pc:spChg>
        <pc:spChg chg="add del mod">
          <ac:chgData name="Kenneth Jackson" userId="50727ee5-e9dc-4b57-b104-8f73cf117ffd" providerId="ADAL" clId="{37718F05-9F04-44A6-ADEA-EC535E0C4EF5}" dt="2024-09-11T20:02:21.879" v="276" actId="6264"/>
          <ac:spMkLst>
            <pc:docMk/>
            <pc:sldMk cId="2474538812" sldId="1879256103"/>
            <ac:spMk id="17" creationId="{3DDBB3A9-44E2-8C1C-95B1-BC4DD34FD901}"/>
          </ac:spMkLst>
        </pc:spChg>
        <pc:spChg chg="add del mod ord">
          <ac:chgData name="Kenneth Jackson" userId="50727ee5-e9dc-4b57-b104-8f73cf117ffd" providerId="ADAL" clId="{37718F05-9F04-44A6-ADEA-EC535E0C4EF5}" dt="2024-09-11T20:02:25.808" v="277" actId="478"/>
          <ac:spMkLst>
            <pc:docMk/>
            <pc:sldMk cId="2474538812" sldId="1879256103"/>
            <ac:spMk id="18" creationId="{F90E62A0-D2F5-8E48-EC3A-7E43AE6BD1A1}"/>
          </ac:spMkLst>
        </pc:spChg>
        <pc:spChg chg="add mod">
          <ac:chgData name="Kenneth Jackson" userId="50727ee5-e9dc-4b57-b104-8f73cf117ffd" providerId="ADAL" clId="{37718F05-9F04-44A6-ADEA-EC535E0C4EF5}" dt="2024-09-17T07:19:27.477" v="8668" actId="1076"/>
          <ac:spMkLst>
            <pc:docMk/>
            <pc:sldMk cId="2474538812" sldId="1879256103"/>
            <ac:spMk id="20" creationId="{C1885ABE-51F5-C529-4C04-B80CCEB28136}"/>
          </ac:spMkLst>
        </pc:spChg>
        <pc:picChg chg="add mod ord">
          <ac:chgData name="Kenneth Jackson" userId="50727ee5-e9dc-4b57-b104-8f73cf117ffd" providerId="ADAL" clId="{37718F05-9F04-44A6-ADEA-EC535E0C4EF5}" dt="2024-09-17T07:19:27.477" v="8668" actId="1076"/>
          <ac:picMkLst>
            <pc:docMk/>
            <pc:sldMk cId="2474538812" sldId="1879256103"/>
            <ac:picMk id="5" creationId="{334A8CFC-A599-6CD1-A374-E2D57FA8F0CA}"/>
          </ac:picMkLst>
        </pc:picChg>
      </pc:sldChg>
      <pc:sldChg chg="delSp modSp add mod">
        <pc:chgData name="Kenneth Jackson" userId="50727ee5-e9dc-4b57-b104-8f73cf117ffd" providerId="ADAL" clId="{37718F05-9F04-44A6-ADEA-EC535E0C4EF5}" dt="2024-09-21T08:02:09.503" v="9275" actId="20577"/>
        <pc:sldMkLst>
          <pc:docMk/>
          <pc:sldMk cId="3857769675" sldId="1879256104"/>
        </pc:sldMkLst>
        <pc:spChg chg="mod">
          <ac:chgData name="Kenneth Jackson" userId="50727ee5-e9dc-4b57-b104-8f73cf117ffd" providerId="ADAL" clId="{37718F05-9F04-44A6-ADEA-EC535E0C4EF5}" dt="2024-09-14T20:49:25.074" v="6923" actId="6549"/>
          <ac:spMkLst>
            <pc:docMk/>
            <pc:sldMk cId="3857769675" sldId="1879256104"/>
            <ac:spMk id="8" creationId="{DA3E21F3-4086-62BD-09C3-68C90729F88A}"/>
          </ac:spMkLst>
        </pc:spChg>
        <pc:spChg chg="mod">
          <ac:chgData name="Kenneth Jackson" userId="50727ee5-e9dc-4b57-b104-8f73cf117ffd" providerId="ADAL" clId="{37718F05-9F04-44A6-ADEA-EC535E0C4EF5}" dt="2024-09-21T08:02:09.503" v="9275" actId="20577"/>
          <ac:spMkLst>
            <pc:docMk/>
            <pc:sldMk cId="3857769675" sldId="1879256104"/>
            <ac:spMk id="11" creationId="{19A613E9-41E9-7A2F-A6B4-B05C341FDC66}"/>
          </ac:spMkLst>
        </pc:spChg>
        <pc:spChg chg="del">
          <ac:chgData name="Kenneth Jackson" userId="50727ee5-e9dc-4b57-b104-8f73cf117ffd" providerId="ADAL" clId="{37718F05-9F04-44A6-ADEA-EC535E0C4EF5}" dt="2024-09-11T20:34:56.026" v="766" actId="478"/>
          <ac:spMkLst>
            <pc:docMk/>
            <pc:sldMk cId="3857769675" sldId="1879256104"/>
            <ac:spMk id="13" creationId="{3E50B186-D5B8-AE0F-0244-6EAA74EA5E37}"/>
          </ac:spMkLst>
        </pc:spChg>
        <pc:spChg chg="del">
          <ac:chgData name="Kenneth Jackson" userId="50727ee5-e9dc-4b57-b104-8f73cf117ffd" providerId="ADAL" clId="{37718F05-9F04-44A6-ADEA-EC535E0C4EF5}" dt="2024-09-11T20:34:48.981" v="765" actId="478"/>
          <ac:spMkLst>
            <pc:docMk/>
            <pc:sldMk cId="3857769675" sldId="1879256104"/>
            <ac:spMk id="14" creationId="{A207EC4D-6B10-FA4A-D898-29151B2C8899}"/>
          </ac:spMkLst>
        </pc:spChg>
        <pc:spChg chg="del">
          <ac:chgData name="Kenneth Jackson" userId="50727ee5-e9dc-4b57-b104-8f73cf117ffd" providerId="ADAL" clId="{37718F05-9F04-44A6-ADEA-EC535E0C4EF5}" dt="2024-09-11T20:35:00.227" v="767" actId="478"/>
          <ac:spMkLst>
            <pc:docMk/>
            <pc:sldMk cId="3857769675" sldId="1879256104"/>
            <ac:spMk id="20" creationId="{C1885ABE-51F5-C529-4C04-B80CCEB28136}"/>
          </ac:spMkLst>
        </pc:spChg>
        <pc:picChg chg="del">
          <ac:chgData name="Kenneth Jackson" userId="50727ee5-e9dc-4b57-b104-8f73cf117ffd" providerId="ADAL" clId="{37718F05-9F04-44A6-ADEA-EC535E0C4EF5}" dt="2024-09-11T20:34:44.402" v="764" actId="478"/>
          <ac:picMkLst>
            <pc:docMk/>
            <pc:sldMk cId="3857769675" sldId="1879256104"/>
            <ac:picMk id="5" creationId="{334A8CFC-A599-6CD1-A374-E2D57FA8F0CA}"/>
          </ac:picMkLst>
        </pc:picChg>
      </pc:sldChg>
      <pc:sldChg chg="addSp delSp modSp add del mod chgLayout">
        <pc:chgData name="Kenneth Jackson" userId="50727ee5-e9dc-4b57-b104-8f73cf117ffd" providerId="ADAL" clId="{37718F05-9F04-44A6-ADEA-EC535E0C4EF5}" dt="2024-09-14T23:11:09.470" v="7694" actId="47"/>
        <pc:sldMkLst>
          <pc:docMk/>
          <pc:sldMk cId="2728368359" sldId="1879256105"/>
        </pc:sldMkLst>
        <pc:spChg chg="add del mod">
          <ac:chgData name="Kenneth Jackson" userId="50727ee5-e9dc-4b57-b104-8f73cf117ffd" providerId="ADAL" clId="{37718F05-9F04-44A6-ADEA-EC535E0C4EF5}" dt="2024-09-14T23:00:21.609" v="7271" actId="6264"/>
          <ac:spMkLst>
            <pc:docMk/>
            <pc:sldMk cId="2728368359" sldId="1879256105"/>
            <ac:spMk id="2" creationId="{59E4301F-92C7-0381-F98D-143350B28D08}"/>
          </ac:spMkLst>
        </pc:spChg>
        <pc:spChg chg="add del mod">
          <ac:chgData name="Kenneth Jackson" userId="50727ee5-e9dc-4b57-b104-8f73cf117ffd" providerId="ADAL" clId="{37718F05-9F04-44A6-ADEA-EC535E0C4EF5}" dt="2024-09-14T23:00:21.609" v="7271" actId="6264"/>
          <ac:spMkLst>
            <pc:docMk/>
            <pc:sldMk cId="2728368359" sldId="1879256105"/>
            <ac:spMk id="3" creationId="{271C2E22-31B1-D10E-CCBE-EC38754FA3F1}"/>
          </ac:spMkLst>
        </pc:spChg>
        <pc:spChg chg="mod ord">
          <ac:chgData name="Kenneth Jackson" userId="50727ee5-e9dc-4b57-b104-8f73cf117ffd" providerId="ADAL" clId="{37718F05-9F04-44A6-ADEA-EC535E0C4EF5}" dt="2024-09-14T23:04:38.407" v="7533" actId="6264"/>
          <ac:spMkLst>
            <pc:docMk/>
            <pc:sldMk cId="2728368359" sldId="1879256105"/>
            <ac:spMk id="4" creationId="{E06392D0-287F-F8F5-F097-6B428A967E09}"/>
          </ac:spMkLst>
        </pc:spChg>
        <pc:spChg chg="add del mod">
          <ac:chgData name="Kenneth Jackson" userId="50727ee5-e9dc-4b57-b104-8f73cf117ffd" providerId="ADAL" clId="{37718F05-9F04-44A6-ADEA-EC535E0C4EF5}" dt="2024-09-14T23:00:21.609" v="7271" actId="6264"/>
          <ac:spMkLst>
            <pc:docMk/>
            <pc:sldMk cId="2728368359" sldId="1879256105"/>
            <ac:spMk id="5" creationId="{8E977868-10A8-AC08-4DF8-159950A5EE64}"/>
          </ac:spMkLst>
        </pc:spChg>
        <pc:spChg chg="add del mod ord">
          <ac:chgData name="Kenneth Jackson" userId="50727ee5-e9dc-4b57-b104-8f73cf117ffd" providerId="ADAL" clId="{37718F05-9F04-44A6-ADEA-EC535E0C4EF5}" dt="2024-09-14T23:05:58.600" v="7648" actId="478"/>
          <ac:spMkLst>
            <pc:docMk/>
            <pc:sldMk cId="2728368359" sldId="1879256105"/>
            <ac:spMk id="6" creationId="{04C36805-4DB8-7532-FF02-0401BA7A5337}"/>
          </ac:spMkLst>
        </pc:spChg>
        <pc:spChg chg="add del mod">
          <ac:chgData name="Kenneth Jackson" userId="50727ee5-e9dc-4b57-b104-8f73cf117ffd" providerId="ADAL" clId="{37718F05-9F04-44A6-ADEA-EC535E0C4EF5}" dt="2024-09-14T23:03:00.969" v="7508" actId="478"/>
          <ac:spMkLst>
            <pc:docMk/>
            <pc:sldMk cId="2728368359" sldId="1879256105"/>
            <ac:spMk id="7" creationId="{DFF380D1-D663-8A93-A643-53B7F61DF8EE}"/>
          </ac:spMkLst>
        </pc:spChg>
        <pc:spChg chg="del mod ord">
          <ac:chgData name="Kenneth Jackson" userId="50727ee5-e9dc-4b57-b104-8f73cf117ffd" providerId="ADAL" clId="{37718F05-9F04-44A6-ADEA-EC535E0C4EF5}" dt="2024-09-14T23:04:10.929" v="7514" actId="478"/>
          <ac:spMkLst>
            <pc:docMk/>
            <pc:sldMk cId="2728368359" sldId="1879256105"/>
            <ac:spMk id="8" creationId="{DA3E21F3-4086-62BD-09C3-68C90729F88A}"/>
          </ac:spMkLst>
        </pc:spChg>
        <pc:spChg chg="del mod ord">
          <ac:chgData name="Kenneth Jackson" userId="50727ee5-e9dc-4b57-b104-8f73cf117ffd" providerId="ADAL" clId="{37718F05-9F04-44A6-ADEA-EC535E0C4EF5}" dt="2024-09-14T23:02:55.134" v="7507" actId="478"/>
          <ac:spMkLst>
            <pc:docMk/>
            <pc:sldMk cId="2728368359" sldId="1879256105"/>
            <ac:spMk id="9" creationId="{6B0BA88A-0E30-9E4F-62A9-0153E12F66B4}"/>
          </ac:spMkLst>
        </pc:spChg>
        <pc:spChg chg="add del mod">
          <ac:chgData name="Kenneth Jackson" userId="50727ee5-e9dc-4b57-b104-8f73cf117ffd" providerId="ADAL" clId="{37718F05-9F04-44A6-ADEA-EC535E0C4EF5}" dt="2024-09-14T23:03:27.331" v="7509" actId="6264"/>
          <ac:spMkLst>
            <pc:docMk/>
            <pc:sldMk cId="2728368359" sldId="1879256105"/>
            <ac:spMk id="10" creationId="{EE211D03-87A1-AD97-6893-E6F19BF8DC0B}"/>
          </ac:spMkLst>
        </pc:spChg>
        <pc:spChg chg="add del mod">
          <ac:chgData name="Kenneth Jackson" userId="50727ee5-e9dc-4b57-b104-8f73cf117ffd" providerId="ADAL" clId="{37718F05-9F04-44A6-ADEA-EC535E0C4EF5}" dt="2024-09-14T23:03:27.331" v="7509" actId="6264"/>
          <ac:spMkLst>
            <pc:docMk/>
            <pc:sldMk cId="2728368359" sldId="1879256105"/>
            <ac:spMk id="11" creationId="{4FAE7A9A-BE31-A382-B2CC-482E44590425}"/>
          </ac:spMkLst>
        </pc:spChg>
        <pc:spChg chg="add del mod">
          <ac:chgData name="Kenneth Jackson" userId="50727ee5-e9dc-4b57-b104-8f73cf117ffd" providerId="ADAL" clId="{37718F05-9F04-44A6-ADEA-EC535E0C4EF5}" dt="2024-09-14T23:03:27.331" v="7509" actId="6264"/>
          <ac:spMkLst>
            <pc:docMk/>
            <pc:sldMk cId="2728368359" sldId="1879256105"/>
            <ac:spMk id="12" creationId="{A5ADF22B-2EB9-DB08-0A7A-0346D2A30502}"/>
          </ac:spMkLst>
        </pc:spChg>
        <pc:spChg chg="add del mod ord">
          <ac:chgData name="Kenneth Jackson" userId="50727ee5-e9dc-4b57-b104-8f73cf117ffd" providerId="ADAL" clId="{37718F05-9F04-44A6-ADEA-EC535E0C4EF5}" dt="2024-09-14T23:04:32.662" v="7530" actId="478"/>
          <ac:spMkLst>
            <pc:docMk/>
            <pc:sldMk cId="2728368359" sldId="1879256105"/>
            <ac:spMk id="13" creationId="{473EA10B-BA90-ED22-7BA5-1F58CE841007}"/>
          </ac:spMkLst>
        </pc:spChg>
        <pc:spChg chg="add del mod">
          <ac:chgData name="Kenneth Jackson" userId="50727ee5-e9dc-4b57-b104-8f73cf117ffd" providerId="ADAL" clId="{37718F05-9F04-44A6-ADEA-EC535E0C4EF5}" dt="2024-09-14T23:04:23.012" v="7522" actId="478"/>
          <ac:spMkLst>
            <pc:docMk/>
            <pc:sldMk cId="2728368359" sldId="1879256105"/>
            <ac:spMk id="14" creationId="{ABBD5374-D2F0-1423-4CFD-6F3CB4659511}"/>
          </ac:spMkLst>
        </pc:spChg>
        <pc:spChg chg="add mod ord">
          <ac:chgData name="Kenneth Jackson" userId="50727ee5-e9dc-4b57-b104-8f73cf117ffd" providerId="ADAL" clId="{37718F05-9F04-44A6-ADEA-EC535E0C4EF5}" dt="2024-09-14T23:04:38.407" v="7533" actId="6264"/>
          <ac:spMkLst>
            <pc:docMk/>
            <pc:sldMk cId="2728368359" sldId="1879256105"/>
            <ac:spMk id="15" creationId="{8908C1EB-EF04-F0B1-B931-375DCA696584}"/>
          </ac:spMkLst>
        </pc:spChg>
        <pc:spChg chg="add del mod">
          <ac:chgData name="Kenneth Jackson" userId="50727ee5-e9dc-4b57-b104-8f73cf117ffd" providerId="ADAL" clId="{37718F05-9F04-44A6-ADEA-EC535E0C4EF5}" dt="2024-09-14T23:04:35.894" v="7531" actId="6264"/>
          <ac:spMkLst>
            <pc:docMk/>
            <pc:sldMk cId="2728368359" sldId="1879256105"/>
            <ac:spMk id="16" creationId="{50D580C4-8A16-B2A0-3086-1C01EB8B07BB}"/>
          </ac:spMkLst>
        </pc:spChg>
        <pc:spChg chg="add del mod">
          <ac:chgData name="Kenneth Jackson" userId="50727ee5-e9dc-4b57-b104-8f73cf117ffd" providerId="ADAL" clId="{37718F05-9F04-44A6-ADEA-EC535E0C4EF5}" dt="2024-09-14T23:04:35.894" v="7531" actId="6264"/>
          <ac:spMkLst>
            <pc:docMk/>
            <pc:sldMk cId="2728368359" sldId="1879256105"/>
            <ac:spMk id="17" creationId="{BD58B6C0-62C4-9A08-4186-D0749CE3C633}"/>
          </ac:spMkLst>
        </pc:spChg>
        <pc:spChg chg="add del mod">
          <ac:chgData name="Kenneth Jackson" userId="50727ee5-e9dc-4b57-b104-8f73cf117ffd" providerId="ADAL" clId="{37718F05-9F04-44A6-ADEA-EC535E0C4EF5}" dt="2024-09-14T23:04:35.894" v="7531" actId="6264"/>
          <ac:spMkLst>
            <pc:docMk/>
            <pc:sldMk cId="2728368359" sldId="1879256105"/>
            <ac:spMk id="18" creationId="{3F30AFB4-7238-E8B4-FBF7-2186CF419C72}"/>
          </ac:spMkLst>
        </pc:spChg>
        <pc:spChg chg="add del mod ord">
          <ac:chgData name="Kenneth Jackson" userId="50727ee5-e9dc-4b57-b104-8f73cf117ffd" providerId="ADAL" clId="{37718F05-9F04-44A6-ADEA-EC535E0C4EF5}" dt="2024-09-14T23:04:37.622" v="7532" actId="6264"/>
          <ac:spMkLst>
            <pc:docMk/>
            <pc:sldMk cId="2728368359" sldId="1879256105"/>
            <ac:spMk id="19" creationId="{3154C064-C0F8-36A0-4D80-AF6A80F54307}"/>
          </ac:spMkLst>
        </pc:spChg>
        <pc:spChg chg="add del mod">
          <ac:chgData name="Kenneth Jackson" userId="50727ee5-e9dc-4b57-b104-8f73cf117ffd" providerId="ADAL" clId="{37718F05-9F04-44A6-ADEA-EC535E0C4EF5}" dt="2024-09-14T23:04:37.622" v="7532" actId="6264"/>
          <ac:spMkLst>
            <pc:docMk/>
            <pc:sldMk cId="2728368359" sldId="1879256105"/>
            <ac:spMk id="20" creationId="{AE908616-FE51-BB03-D8D7-3C4093A935B1}"/>
          </ac:spMkLst>
        </pc:spChg>
        <pc:spChg chg="add del mod">
          <ac:chgData name="Kenneth Jackson" userId="50727ee5-e9dc-4b57-b104-8f73cf117ffd" providerId="ADAL" clId="{37718F05-9F04-44A6-ADEA-EC535E0C4EF5}" dt="2024-09-14T23:04:37.622" v="7532" actId="6264"/>
          <ac:spMkLst>
            <pc:docMk/>
            <pc:sldMk cId="2728368359" sldId="1879256105"/>
            <ac:spMk id="21" creationId="{28D7E1F9-380C-B80C-1ED8-9930E699066E}"/>
          </ac:spMkLst>
        </pc:spChg>
        <pc:spChg chg="add del mod">
          <ac:chgData name="Kenneth Jackson" userId="50727ee5-e9dc-4b57-b104-8f73cf117ffd" providerId="ADAL" clId="{37718F05-9F04-44A6-ADEA-EC535E0C4EF5}" dt="2024-09-14T23:04:37.622" v="7532" actId="6264"/>
          <ac:spMkLst>
            <pc:docMk/>
            <pc:sldMk cId="2728368359" sldId="1879256105"/>
            <ac:spMk id="22" creationId="{6A341B5B-269C-8E85-986A-2AD2F90181D0}"/>
          </ac:spMkLst>
        </pc:spChg>
        <pc:spChg chg="add del mod ord">
          <ac:chgData name="Kenneth Jackson" userId="50727ee5-e9dc-4b57-b104-8f73cf117ffd" providerId="ADAL" clId="{37718F05-9F04-44A6-ADEA-EC535E0C4EF5}" dt="2024-09-14T23:04:38.407" v="7533" actId="6264"/>
          <ac:spMkLst>
            <pc:docMk/>
            <pc:sldMk cId="2728368359" sldId="1879256105"/>
            <ac:spMk id="23" creationId="{F4939CFF-9D9B-AEB4-A949-86D437DACB1B}"/>
          </ac:spMkLst>
        </pc:spChg>
        <pc:spChg chg="add del mod">
          <ac:chgData name="Kenneth Jackson" userId="50727ee5-e9dc-4b57-b104-8f73cf117ffd" providerId="ADAL" clId="{37718F05-9F04-44A6-ADEA-EC535E0C4EF5}" dt="2024-09-14T23:04:38.407" v="7533" actId="6264"/>
          <ac:spMkLst>
            <pc:docMk/>
            <pc:sldMk cId="2728368359" sldId="1879256105"/>
            <ac:spMk id="24" creationId="{D0E7CE70-F858-D0B3-3180-970CFFBCE02F}"/>
          </ac:spMkLst>
        </pc:spChg>
        <pc:spChg chg="add del mod">
          <ac:chgData name="Kenneth Jackson" userId="50727ee5-e9dc-4b57-b104-8f73cf117ffd" providerId="ADAL" clId="{37718F05-9F04-44A6-ADEA-EC535E0C4EF5}" dt="2024-09-14T23:04:38.407" v="7533" actId="6264"/>
          <ac:spMkLst>
            <pc:docMk/>
            <pc:sldMk cId="2728368359" sldId="1879256105"/>
            <ac:spMk id="25" creationId="{27C33543-F085-6A0B-9FB4-069A00AF621F}"/>
          </ac:spMkLst>
        </pc:spChg>
        <pc:spChg chg="add del mod">
          <ac:chgData name="Kenneth Jackson" userId="50727ee5-e9dc-4b57-b104-8f73cf117ffd" providerId="ADAL" clId="{37718F05-9F04-44A6-ADEA-EC535E0C4EF5}" dt="2024-09-14T23:04:38.407" v="7533" actId="6264"/>
          <ac:spMkLst>
            <pc:docMk/>
            <pc:sldMk cId="2728368359" sldId="1879256105"/>
            <ac:spMk id="26" creationId="{DEDC23E3-6847-A22C-B02E-D85EC69E2940}"/>
          </ac:spMkLst>
        </pc:spChg>
        <pc:spChg chg="add mod ord">
          <ac:chgData name="Kenneth Jackson" userId="50727ee5-e9dc-4b57-b104-8f73cf117ffd" providerId="ADAL" clId="{37718F05-9F04-44A6-ADEA-EC535E0C4EF5}" dt="2024-09-14T23:10:44.202" v="7668" actId="21"/>
          <ac:spMkLst>
            <pc:docMk/>
            <pc:sldMk cId="2728368359" sldId="1879256105"/>
            <ac:spMk id="27" creationId="{871C52CD-5BED-F225-9832-10F15D0FB0BC}"/>
          </ac:spMkLst>
        </pc:spChg>
      </pc:sldChg>
      <pc:sldChg chg="addSp delSp modSp add mod">
        <pc:chgData name="Kenneth Jackson" userId="50727ee5-e9dc-4b57-b104-8f73cf117ffd" providerId="ADAL" clId="{37718F05-9F04-44A6-ADEA-EC535E0C4EF5}" dt="2024-09-17T08:32:03.474" v="8816" actId="1076"/>
        <pc:sldMkLst>
          <pc:docMk/>
          <pc:sldMk cId="399825030" sldId="1879256106"/>
        </pc:sldMkLst>
        <pc:spChg chg="mod">
          <ac:chgData name="Kenneth Jackson" userId="50727ee5-e9dc-4b57-b104-8f73cf117ffd" providerId="ADAL" clId="{37718F05-9F04-44A6-ADEA-EC535E0C4EF5}" dt="2024-09-13T13:50:36.729" v="6096" actId="404"/>
          <ac:spMkLst>
            <pc:docMk/>
            <pc:sldMk cId="399825030" sldId="1879256106"/>
            <ac:spMk id="8" creationId="{DA3E21F3-4086-62BD-09C3-68C90729F88A}"/>
          </ac:spMkLst>
        </pc:spChg>
        <pc:spChg chg="mod">
          <ac:chgData name="Kenneth Jackson" userId="50727ee5-e9dc-4b57-b104-8f73cf117ffd" providerId="ADAL" clId="{37718F05-9F04-44A6-ADEA-EC535E0C4EF5}" dt="2024-09-17T08:31:57.603" v="8814" actId="14100"/>
          <ac:spMkLst>
            <pc:docMk/>
            <pc:sldMk cId="399825030" sldId="1879256106"/>
            <ac:spMk id="9" creationId="{6B0BA88A-0E30-9E4F-62A9-0153E12F66B4}"/>
          </ac:spMkLst>
        </pc:spChg>
        <pc:picChg chg="add mod">
          <ac:chgData name="Kenneth Jackson" userId="50727ee5-e9dc-4b57-b104-8f73cf117ffd" providerId="ADAL" clId="{37718F05-9F04-44A6-ADEA-EC535E0C4EF5}" dt="2024-09-17T08:32:00.111" v="8815" actId="1076"/>
          <ac:picMkLst>
            <pc:docMk/>
            <pc:sldMk cId="399825030" sldId="1879256106"/>
            <ac:picMk id="2" creationId="{51756F4A-1251-1AE7-32C0-1F4AB999F96F}"/>
          </ac:picMkLst>
        </pc:picChg>
        <pc:picChg chg="del">
          <ac:chgData name="Kenneth Jackson" userId="50727ee5-e9dc-4b57-b104-8f73cf117ffd" providerId="ADAL" clId="{37718F05-9F04-44A6-ADEA-EC535E0C4EF5}" dt="2024-09-11T21:29:03.515" v="1925" actId="478"/>
          <ac:picMkLst>
            <pc:docMk/>
            <pc:sldMk cId="399825030" sldId="1879256106"/>
            <ac:picMk id="13" creationId="{A4B77D30-8D06-425C-80BB-2F896C650A61}"/>
          </ac:picMkLst>
        </pc:picChg>
        <pc:picChg chg="del">
          <ac:chgData name="Kenneth Jackson" userId="50727ee5-e9dc-4b57-b104-8f73cf117ffd" providerId="ADAL" clId="{37718F05-9F04-44A6-ADEA-EC535E0C4EF5}" dt="2024-09-11T21:29:46.330" v="1929" actId="478"/>
          <ac:picMkLst>
            <pc:docMk/>
            <pc:sldMk cId="399825030" sldId="1879256106"/>
            <ac:picMk id="14" creationId="{8A8044BB-65BC-6266-5A4B-6EA14C432600}"/>
          </ac:picMkLst>
        </pc:picChg>
        <pc:picChg chg="mod">
          <ac:chgData name="Kenneth Jackson" userId="50727ee5-e9dc-4b57-b104-8f73cf117ffd" providerId="ADAL" clId="{37718F05-9F04-44A6-ADEA-EC535E0C4EF5}" dt="2024-09-17T08:32:03.474" v="8816" actId="1076"/>
          <ac:picMkLst>
            <pc:docMk/>
            <pc:sldMk cId="399825030" sldId="1879256106"/>
            <ac:picMk id="1026" creationId="{ECF825A0-19B4-0E0C-2918-735DF8FCB83A}"/>
          </ac:picMkLst>
        </pc:picChg>
      </pc:sldChg>
      <pc:sldChg chg="addSp delSp modSp add mod">
        <pc:chgData name="Kenneth Jackson" userId="50727ee5-e9dc-4b57-b104-8f73cf117ffd" providerId="ADAL" clId="{37718F05-9F04-44A6-ADEA-EC535E0C4EF5}" dt="2024-09-17T11:52:49.875" v="8881" actId="20577"/>
        <pc:sldMkLst>
          <pc:docMk/>
          <pc:sldMk cId="383238387" sldId="1879256107"/>
        </pc:sldMkLst>
        <pc:spChg chg="mod">
          <ac:chgData name="Kenneth Jackson" userId="50727ee5-e9dc-4b57-b104-8f73cf117ffd" providerId="ADAL" clId="{37718F05-9F04-44A6-ADEA-EC535E0C4EF5}" dt="2024-09-17T11:52:49.875" v="8881" actId="20577"/>
          <ac:spMkLst>
            <pc:docMk/>
            <pc:sldMk cId="383238387" sldId="1879256107"/>
            <ac:spMk id="3" creationId="{681A2CF3-2969-F523-AF44-2E4B054BB59E}"/>
          </ac:spMkLst>
        </pc:spChg>
        <pc:spChg chg="add mod">
          <ac:chgData name="Kenneth Jackson" userId="50727ee5-e9dc-4b57-b104-8f73cf117ffd" providerId="ADAL" clId="{37718F05-9F04-44A6-ADEA-EC535E0C4EF5}" dt="2024-09-17T06:50:07.418" v="8590" actId="20577"/>
          <ac:spMkLst>
            <pc:docMk/>
            <pc:sldMk cId="383238387" sldId="1879256107"/>
            <ac:spMk id="4" creationId="{F8283B37-7A75-4385-1E85-1387124E5137}"/>
          </ac:spMkLst>
        </pc:spChg>
        <pc:spChg chg="add mod">
          <ac:chgData name="Kenneth Jackson" userId="50727ee5-e9dc-4b57-b104-8f73cf117ffd" providerId="ADAL" clId="{37718F05-9F04-44A6-ADEA-EC535E0C4EF5}" dt="2024-09-17T06:27:34.061" v="8507" actId="692"/>
          <ac:spMkLst>
            <pc:docMk/>
            <pc:sldMk cId="383238387" sldId="1879256107"/>
            <ac:spMk id="5" creationId="{57F37D7D-981E-68CC-D3FC-DCD07F9D7281}"/>
          </ac:spMkLst>
        </pc:spChg>
        <pc:spChg chg="mod">
          <ac:chgData name="Kenneth Jackson" userId="50727ee5-e9dc-4b57-b104-8f73cf117ffd" providerId="ADAL" clId="{37718F05-9F04-44A6-ADEA-EC535E0C4EF5}" dt="2024-09-17T08:30:35.174" v="8807" actId="6549"/>
          <ac:spMkLst>
            <pc:docMk/>
            <pc:sldMk cId="383238387" sldId="1879256107"/>
            <ac:spMk id="6" creationId="{06E48673-764F-4C59-A8FE-83DA5D68A926}"/>
          </ac:spMkLst>
        </pc:spChg>
        <pc:spChg chg="del">
          <ac:chgData name="Kenneth Jackson" userId="50727ee5-e9dc-4b57-b104-8f73cf117ffd" providerId="ADAL" clId="{37718F05-9F04-44A6-ADEA-EC535E0C4EF5}" dt="2024-09-13T13:47:34.938" v="6005" actId="478"/>
          <ac:spMkLst>
            <pc:docMk/>
            <pc:sldMk cId="383238387" sldId="1879256107"/>
            <ac:spMk id="8" creationId="{E961CE9D-D414-E856-F164-EDB8C17A2543}"/>
          </ac:spMkLst>
        </pc:spChg>
        <pc:picChg chg="add mod">
          <ac:chgData name="Kenneth Jackson" userId="50727ee5-e9dc-4b57-b104-8f73cf117ffd" providerId="ADAL" clId="{37718F05-9F04-44A6-ADEA-EC535E0C4EF5}" dt="2024-09-12T19:57:33.405" v="3987" actId="1076"/>
          <ac:picMkLst>
            <pc:docMk/>
            <pc:sldMk cId="383238387" sldId="1879256107"/>
            <ac:picMk id="1026" creationId="{F8B9D19B-2753-2C08-3CE0-CF01023E9694}"/>
          </ac:picMkLst>
        </pc:picChg>
      </pc:sldChg>
      <pc:sldChg chg="modSp add mod ord">
        <pc:chgData name="Kenneth Jackson" userId="50727ee5-e9dc-4b57-b104-8f73cf117ffd" providerId="ADAL" clId="{37718F05-9F04-44A6-ADEA-EC535E0C4EF5}" dt="2024-09-17T08:33:00.234" v="8818" actId="207"/>
        <pc:sldMkLst>
          <pc:docMk/>
          <pc:sldMk cId="4034565069" sldId="1879256108"/>
        </pc:sldMkLst>
        <pc:spChg chg="mod">
          <ac:chgData name="Kenneth Jackson" userId="50727ee5-e9dc-4b57-b104-8f73cf117ffd" providerId="ADAL" clId="{37718F05-9F04-44A6-ADEA-EC535E0C4EF5}" dt="2024-09-12T20:17:30.264" v="4939" actId="6549"/>
          <ac:spMkLst>
            <pc:docMk/>
            <pc:sldMk cId="4034565069" sldId="1879256108"/>
            <ac:spMk id="8" creationId="{DA3E21F3-4086-62BD-09C3-68C90729F88A}"/>
          </ac:spMkLst>
        </pc:spChg>
        <pc:spChg chg="mod">
          <ac:chgData name="Kenneth Jackson" userId="50727ee5-e9dc-4b57-b104-8f73cf117ffd" providerId="ADAL" clId="{37718F05-9F04-44A6-ADEA-EC535E0C4EF5}" dt="2024-09-17T08:33:00.234" v="8818" actId="207"/>
          <ac:spMkLst>
            <pc:docMk/>
            <pc:sldMk cId="4034565069" sldId="1879256108"/>
            <ac:spMk id="11" creationId="{19A613E9-41E9-7A2F-A6B4-B05C341FDC66}"/>
          </ac:spMkLst>
        </pc:spChg>
      </pc:sldChg>
      <pc:sldChg chg="addSp delSp modSp add mod chgLayout">
        <pc:chgData name="Kenneth Jackson" userId="50727ee5-e9dc-4b57-b104-8f73cf117ffd" providerId="ADAL" clId="{37718F05-9F04-44A6-ADEA-EC535E0C4EF5}" dt="2024-09-19T14:26:54.151" v="9236" actId="20577"/>
        <pc:sldMkLst>
          <pc:docMk/>
          <pc:sldMk cId="2433281013" sldId="1879256109"/>
        </pc:sldMkLst>
        <pc:spChg chg="add del mod">
          <ac:chgData name="Kenneth Jackson" userId="50727ee5-e9dc-4b57-b104-8f73cf117ffd" providerId="ADAL" clId="{37718F05-9F04-44A6-ADEA-EC535E0C4EF5}" dt="2024-09-14T23:08:49.912" v="7655" actId="6264"/>
          <ac:spMkLst>
            <pc:docMk/>
            <pc:sldMk cId="2433281013" sldId="1879256109"/>
            <ac:spMk id="3" creationId="{C67EA653-198E-22B1-97EF-CCB3501061E8}"/>
          </ac:spMkLst>
        </pc:spChg>
        <pc:spChg chg="mod ord">
          <ac:chgData name="Kenneth Jackson" userId="50727ee5-e9dc-4b57-b104-8f73cf117ffd" providerId="ADAL" clId="{37718F05-9F04-44A6-ADEA-EC535E0C4EF5}" dt="2024-09-14T23:08:49.912" v="7655" actId="6264"/>
          <ac:spMkLst>
            <pc:docMk/>
            <pc:sldMk cId="2433281013" sldId="1879256109"/>
            <ac:spMk id="4" creationId="{E06392D0-287F-F8F5-F097-6B428A967E09}"/>
          </ac:spMkLst>
        </pc:spChg>
        <pc:spChg chg="add del mod">
          <ac:chgData name="Kenneth Jackson" userId="50727ee5-e9dc-4b57-b104-8f73cf117ffd" providerId="ADAL" clId="{37718F05-9F04-44A6-ADEA-EC535E0C4EF5}" dt="2024-09-14T23:08:49.912" v="7655" actId="6264"/>
          <ac:spMkLst>
            <pc:docMk/>
            <pc:sldMk cId="2433281013" sldId="1879256109"/>
            <ac:spMk id="5" creationId="{B4CC10A5-7287-283D-3574-35AADC361AF1}"/>
          </ac:spMkLst>
        </pc:spChg>
        <pc:spChg chg="add del mod">
          <ac:chgData name="Kenneth Jackson" userId="50727ee5-e9dc-4b57-b104-8f73cf117ffd" providerId="ADAL" clId="{37718F05-9F04-44A6-ADEA-EC535E0C4EF5}" dt="2024-09-14T23:08:49.912" v="7655" actId="6264"/>
          <ac:spMkLst>
            <pc:docMk/>
            <pc:sldMk cId="2433281013" sldId="1879256109"/>
            <ac:spMk id="6" creationId="{B57AA78F-D168-D74C-25BE-80C6AB63375B}"/>
          </ac:spMkLst>
        </pc:spChg>
        <pc:spChg chg="add del mod ord">
          <ac:chgData name="Kenneth Jackson" userId="50727ee5-e9dc-4b57-b104-8f73cf117ffd" providerId="ADAL" clId="{37718F05-9F04-44A6-ADEA-EC535E0C4EF5}" dt="2024-09-14T23:09:12.562" v="7658" actId="478"/>
          <ac:spMkLst>
            <pc:docMk/>
            <pc:sldMk cId="2433281013" sldId="1879256109"/>
            <ac:spMk id="7" creationId="{319CC11D-D126-43BD-6ABA-5AFDF3AE5BF7}"/>
          </ac:spMkLst>
        </pc:spChg>
        <pc:spChg chg="mod ord">
          <ac:chgData name="Kenneth Jackson" userId="50727ee5-e9dc-4b57-b104-8f73cf117ffd" providerId="ADAL" clId="{37718F05-9F04-44A6-ADEA-EC535E0C4EF5}" dt="2024-09-14T23:10:27.515" v="7665" actId="20577"/>
          <ac:spMkLst>
            <pc:docMk/>
            <pc:sldMk cId="2433281013" sldId="1879256109"/>
            <ac:spMk id="8" creationId="{DA3E21F3-4086-62BD-09C3-68C90729F88A}"/>
          </ac:spMkLst>
        </pc:spChg>
        <pc:spChg chg="mod ord">
          <ac:chgData name="Kenneth Jackson" userId="50727ee5-e9dc-4b57-b104-8f73cf117ffd" providerId="ADAL" clId="{37718F05-9F04-44A6-ADEA-EC535E0C4EF5}" dt="2024-09-19T14:26:54.151" v="9236" actId="20577"/>
          <ac:spMkLst>
            <pc:docMk/>
            <pc:sldMk cId="2433281013" sldId="1879256109"/>
            <ac:spMk id="9" creationId="{6B0BA88A-0E30-9E4F-62A9-0153E12F66B4}"/>
          </ac:spMkLst>
        </pc:spChg>
        <pc:picChg chg="del">
          <ac:chgData name="Kenneth Jackson" userId="50727ee5-e9dc-4b57-b104-8f73cf117ffd" providerId="ADAL" clId="{37718F05-9F04-44A6-ADEA-EC535E0C4EF5}" dt="2024-09-14T23:08:09.871" v="7653" actId="478"/>
          <ac:picMkLst>
            <pc:docMk/>
            <pc:sldMk cId="2433281013" sldId="1879256109"/>
            <ac:picMk id="2" creationId="{51756F4A-1251-1AE7-32C0-1F4AB999F96F}"/>
          </ac:picMkLst>
        </pc:picChg>
        <pc:picChg chg="del">
          <ac:chgData name="Kenneth Jackson" userId="50727ee5-e9dc-4b57-b104-8f73cf117ffd" providerId="ADAL" clId="{37718F05-9F04-44A6-ADEA-EC535E0C4EF5}" dt="2024-09-14T23:08:31.981" v="7654" actId="478"/>
          <ac:picMkLst>
            <pc:docMk/>
            <pc:sldMk cId="2433281013" sldId="1879256109"/>
            <ac:picMk id="1026" creationId="{ECF825A0-19B4-0E0C-2918-735DF8FCB8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A0C2B-72E0-48E8-989F-EB2FC28DD991}"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B44EB-9B16-4A78-9B43-E1FFF9679DDE}" type="slidenum">
              <a:rPr lang="en-US" smtClean="0"/>
              <a:t>‹#›</a:t>
            </a:fld>
            <a:endParaRPr lang="en-US"/>
          </a:p>
        </p:txBody>
      </p:sp>
    </p:spTree>
    <p:extLst>
      <p:ext uri="{BB962C8B-B14F-4D97-AF65-F5344CB8AC3E}">
        <p14:creationId xmlns:p14="http://schemas.microsoft.com/office/powerpoint/2010/main" val="147821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Abstract: </a:t>
            </a:r>
            <a:r>
              <a:rPr lang="en-US" sz="1200" i="1" kern="1200" dirty="0">
                <a:solidFill>
                  <a:schemeClr val="tx1"/>
                </a:solidFill>
                <a:effectLst/>
                <a:latin typeface="+mn-lt"/>
                <a:ea typeface="+mn-ea"/>
                <a:cs typeface="+mn-cs"/>
              </a:rPr>
              <a:t>As more 5G spectrum is being unlocked and the number of live networks globally are well above 100, it’s critical to focus on the right optical solutions and the right time and cost for the evolving radio access networks and accompanying transport systems.  This talk will outline the key requirements and some of the most important deployment use cases, called mobile optical blueprints, with the optical </a:t>
            </a:r>
            <a:r>
              <a:rPr lang="en-US" sz="1200" i="1" kern="1200" dirty="0" err="1">
                <a:solidFill>
                  <a:schemeClr val="tx1"/>
                </a:solidFill>
                <a:effectLst/>
                <a:latin typeface="+mn-lt"/>
                <a:ea typeface="+mn-ea"/>
                <a:cs typeface="+mn-cs"/>
              </a:rPr>
              <a:t>pluggables</a:t>
            </a:r>
            <a:r>
              <a:rPr lang="en-US" sz="1200" i="1" kern="1200" dirty="0">
                <a:solidFill>
                  <a:schemeClr val="tx1"/>
                </a:solidFill>
                <a:effectLst/>
                <a:latin typeface="+mn-lt"/>
                <a:ea typeface="+mn-ea"/>
                <a:cs typeface="+mn-cs"/>
              </a:rPr>
              <a:t> as the key building blocks. The case is made that this approach allows the industry to better focus its efforts.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4AB44EB-9B16-4A78-9B43-E1FFF9679DDE}" type="slidenum">
              <a:rPr lang="en-US" smtClean="0"/>
              <a:t>1</a:t>
            </a:fld>
            <a:endParaRPr lang="en-US"/>
          </a:p>
        </p:txBody>
      </p:sp>
    </p:spTree>
    <p:extLst>
      <p:ext uri="{BB962C8B-B14F-4D97-AF65-F5344CB8AC3E}">
        <p14:creationId xmlns:p14="http://schemas.microsoft.com/office/powerpoint/2010/main" val="1873668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0620F-D679-324D-890F-43B726FD24D3}"/>
              </a:ext>
            </a:extLst>
          </p:cNvPr>
          <p:cNvPicPr>
            <a:picLocks noChangeAspect="1"/>
          </p:cNvPicPr>
          <p:nvPr userDrawn="1"/>
        </p:nvPicPr>
        <p:blipFill>
          <a:blip r:embed="rId2"/>
          <a:stretch>
            <a:fillRect/>
          </a:stretch>
        </p:blipFill>
        <p:spPr>
          <a:xfrm>
            <a:off x="0" y="0"/>
            <a:ext cx="12192000" cy="4343400"/>
          </a:xfrm>
          <a:prstGeom prst="rect">
            <a:avLst/>
          </a:prstGeom>
        </p:spPr>
      </p:pic>
      <p:sp>
        <p:nvSpPr>
          <p:cNvPr id="7" name="テキスト プレースホルダー 10">
            <a:extLst>
              <a:ext uri="{FF2B5EF4-FFF2-40B4-BE49-F238E27FC236}">
                <a16:creationId xmlns:a16="http://schemas.microsoft.com/office/drawing/2014/main" id="{52D7705E-B9CC-0949-9808-E6796FF4C8DE}"/>
              </a:ext>
            </a:extLst>
          </p:cNvPr>
          <p:cNvSpPr>
            <a:spLocks noGrp="1"/>
          </p:cNvSpPr>
          <p:nvPr>
            <p:ph type="body" sz="quarter" idx="11" hasCustomPrompt="1"/>
          </p:nvPr>
        </p:nvSpPr>
        <p:spPr>
          <a:xfrm>
            <a:off x="4131100" y="5557434"/>
            <a:ext cx="3929803" cy="280148"/>
          </a:xfrm>
        </p:spPr>
        <p:txBody>
          <a:bodyPr/>
          <a:lstStyle>
            <a:lvl1pPr marL="0" marR="0" indent="0" algn="ctr" defTabSz="457200" rtl="0" eaLnBrk="1" fontAlgn="base" latinLnBrk="0" hangingPunct="1">
              <a:lnSpc>
                <a:spcPct val="100000"/>
              </a:lnSpc>
              <a:spcBef>
                <a:spcPct val="0"/>
              </a:spcBef>
              <a:spcAft>
                <a:spcPts val="600"/>
              </a:spcAft>
              <a:buClr>
                <a:srgbClr val="FFE33F"/>
              </a:buClr>
              <a:buSzTx/>
              <a:buFont typeface="Wingdings" panose="05000000000000000000" pitchFamily="2" charset="2"/>
              <a:buNone/>
              <a:tabLst/>
              <a:defRPr sz="1400" b="0" i="0" baseline="0">
                <a:solidFill>
                  <a:schemeClr val="bg1">
                    <a:lumMod val="50000"/>
                  </a:schemeClr>
                </a:solidFill>
                <a:latin typeface="+mn-lt"/>
                <a:ea typeface="+mj-ea"/>
              </a:defRPr>
            </a:lvl1pPr>
          </a:lstStyle>
          <a:p>
            <a:pPr marL="0" marR="0" lvl="0" indent="0" algn="l" defTabSz="457200" rtl="0" eaLnBrk="1" fontAlgn="base" latinLnBrk="0" hangingPunct="1">
              <a:lnSpc>
                <a:spcPct val="100000"/>
              </a:lnSpc>
              <a:spcBef>
                <a:spcPct val="0"/>
              </a:spcBef>
              <a:spcAft>
                <a:spcPts val="600"/>
              </a:spcAft>
              <a:buClr>
                <a:srgbClr val="FFE33F"/>
              </a:buClr>
              <a:buSzTx/>
              <a:buFont typeface="Wingdings" panose="05000000000000000000" pitchFamily="2" charset="2"/>
              <a:buNone/>
              <a:tabLst/>
              <a:defRPr/>
            </a:pPr>
            <a:r>
              <a:rPr lang="en-US" altLang="ja-JP" b="1" kern="500" spc="-80" dirty="0">
                <a:solidFill>
                  <a:srgbClr val="000000"/>
                </a:solidFill>
                <a:latin typeface="メイリオ" panose="020B0604030504040204" pitchFamily="50" charset="-128"/>
                <a:ea typeface="メイリオ" panose="020B0604030504040204" pitchFamily="50" charset="-128"/>
              </a:rPr>
              <a:t>Copyright © 2022</a:t>
            </a:r>
            <a:endParaRPr lang="ja-JP" altLang="en-US" b="1" kern="500" spc="-80" dirty="0">
              <a:solidFill>
                <a:srgbClr val="000000"/>
              </a:solidFill>
              <a:latin typeface="メイリオ" panose="020B0604030504040204" pitchFamily="50" charset="-128"/>
              <a:ea typeface="メイリオ" panose="020B0604030504040204" pitchFamily="50" charset="-128"/>
            </a:endParaRPr>
          </a:p>
        </p:txBody>
      </p:sp>
      <p:pic>
        <p:nvPicPr>
          <p:cNvPr id="4" name="図 2">
            <a:extLst>
              <a:ext uri="{FF2B5EF4-FFF2-40B4-BE49-F238E27FC236}">
                <a16:creationId xmlns:a16="http://schemas.microsoft.com/office/drawing/2014/main" id="{219B0592-DB4E-0065-0E73-12570A6111A2}"/>
              </a:ext>
            </a:extLst>
          </p:cNvPr>
          <p:cNvPicPr>
            <a:picLocks noChangeAspect="1"/>
          </p:cNvPicPr>
          <p:nvPr userDrawn="1"/>
        </p:nvPicPr>
        <p:blipFill>
          <a:blip r:embed="rId3"/>
          <a:stretch>
            <a:fillRect/>
          </a:stretch>
        </p:blipFill>
        <p:spPr>
          <a:xfrm>
            <a:off x="4543346" y="4004780"/>
            <a:ext cx="3105308" cy="1552654"/>
          </a:xfrm>
          <a:prstGeom prst="rect">
            <a:avLst/>
          </a:prstGeom>
        </p:spPr>
      </p:pic>
    </p:spTree>
    <p:extLst>
      <p:ext uri="{BB962C8B-B14F-4D97-AF65-F5344CB8AC3E}">
        <p14:creationId xmlns:p14="http://schemas.microsoft.com/office/powerpoint/2010/main" val="8271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15"/>
          <p:cNvSpPr>
            <a:spLocks noGrp="1"/>
          </p:cNvSpPr>
          <p:nvPr>
            <p:ph type="sldNum" sz="quarter" idx="11"/>
          </p:nvPr>
        </p:nvSpPr>
        <p:spPr>
          <a:xfrm>
            <a:off x="5242560" y="6462716"/>
            <a:ext cx="1706880" cy="365125"/>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003182"/>
                </a:solidFill>
                <a:latin typeface="メイリオ" panose="020B0604030504040204" pitchFamily="50" charset="-128"/>
                <a:ea typeface="メイリオ" panose="020B0604030504040204" pitchFamily="50" charset="-128"/>
              </a:defRPr>
            </a:lvl1pPr>
          </a:lstStyle>
          <a:p>
            <a:fld id="{9C9257A7-EFC8-46D0-9082-29042601C6F3}" type="slidenum">
              <a:rPr lang="ja-JP" altLang="en-US" smtClean="0"/>
              <a:pPr/>
              <a:t>‹#›</a:t>
            </a:fld>
            <a:endParaRPr lang="ja-JP" altLang="en-US"/>
          </a:p>
        </p:txBody>
      </p:sp>
      <p:sp>
        <p:nvSpPr>
          <p:cNvPr id="8" name="タイトル プレースホルダー 1"/>
          <p:cNvSpPr>
            <a:spLocks noGrp="1"/>
          </p:cNvSpPr>
          <p:nvPr>
            <p:ph type="title" hasCustomPrompt="1"/>
          </p:nvPr>
        </p:nvSpPr>
        <p:spPr>
          <a:xfrm>
            <a:off x="605828" y="454337"/>
            <a:ext cx="10972800" cy="519504"/>
          </a:xfrm>
          <a:prstGeom prst="rect">
            <a:avLst/>
          </a:prstGeom>
        </p:spPr>
        <p:txBody>
          <a:bodyPr rtlCol="0">
            <a:noAutofit/>
          </a:bodyPr>
          <a:lstStyle>
            <a:lvl1pPr>
              <a:defRPr sz="2900">
                <a:solidFill>
                  <a:srgbClr val="003182"/>
                </a:solidFill>
                <a:latin typeface="メイリオ" panose="020B0604030504040204" pitchFamily="50" charset="-128"/>
                <a:ea typeface="メイリオ" panose="020B0604030504040204" pitchFamily="50" charset="-128"/>
              </a:defRPr>
            </a:lvl1pPr>
          </a:lstStyle>
          <a:p>
            <a:r>
              <a:rPr lang="en-US" altLang="ja-JP" dirty="0"/>
              <a:t>Heading sample</a:t>
            </a:r>
            <a:endParaRPr lang="ja-JP" altLang="en-US" dirty="0"/>
          </a:p>
        </p:txBody>
      </p:sp>
      <p:cxnSp>
        <p:nvCxnSpPr>
          <p:cNvPr id="22" name="直線コネクタ 21">
            <a:extLst>
              <a:ext uri="{FF2B5EF4-FFF2-40B4-BE49-F238E27FC236}">
                <a16:creationId xmlns:a16="http://schemas.microsoft.com/office/drawing/2014/main" id="{532841FA-8E4F-454F-BE57-D1478F3DAFE4}"/>
              </a:ext>
            </a:extLst>
          </p:cNvPr>
          <p:cNvCxnSpPr>
            <a:cxnSpLocks/>
          </p:cNvCxnSpPr>
          <p:nvPr userDrawn="1"/>
        </p:nvCxnSpPr>
        <p:spPr>
          <a:xfrm>
            <a:off x="605829" y="1029478"/>
            <a:ext cx="10972801"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D00ED7CA-A240-EE47-A223-D43332236E96}"/>
              </a:ext>
            </a:extLst>
          </p:cNvPr>
          <p:cNvCxnSpPr>
            <a:cxnSpLocks/>
          </p:cNvCxnSpPr>
          <p:nvPr userDrawn="1"/>
        </p:nvCxnSpPr>
        <p:spPr>
          <a:xfrm>
            <a:off x="605827" y="6647813"/>
            <a:ext cx="4772200"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BA0BA1B7-2B5C-B945-8EF6-3D5C38D0B004}"/>
              </a:ext>
            </a:extLst>
          </p:cNvPr>
          <p:cNvCxnSpPr>
            <a:cxnSpLocks/>
          </p:cNvCxnSpPr>
          <p:nvPr userDrawn="1"/>
        </p:nvCxnSpPr>
        <p:spPr>
          <a:xfrm>
            <a:off x="6806428" y="6647813"/>
            <a:ext cx="4772200"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13" name="テキスト プレースホルダー 2">
            <a:extLst>
              <a:ext uri="{FF2B5EF4-FFF2-40B4-BE49-F238E27FC236}">
                <a16:creationId xmlns:a16="http://schemas.microsoft.com/office/drawing/2014/main" id="{DF7FC5DB-327D-BC48-9891-AB34DF40FB3B}"/>
              </a:ext>
            </a:extLst>
          </p:cNvPr>
          <p:cNvSpPr>
            <a:spLocks noGrp="1"/>
          </p:cNvSpPr>
          <p:nvPr>
            <p:ph idx="1" hasCustomPrompt="1"/>
          </p:nvPr>
        </p:nvSpPr>
        <p:spPr bwMode="auto">
          <a:xfrm>
            <a:off x="605828" y="1268414"/>
            <a:ext cx="10972800" cy="3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latin typeface="+mj-ea"/>
                <a:ea typeface="+mj-ea"/>
              </a:defRPr>
            </a:lvl1pPr>
          </a:lstStyle>
          <a:p>
            <a:pPr lvl="0"/>
            <a:r>
              <a:rPr lang="en-US" altLang="ja-JP" dirty="0"/>
              <a:t>Subheading sample</a:t>
            </a:r>
          </a:p>
        </p:txBody>
      </p:sp>
      <p:sp>
        <p:nvSpPr>
          <p:cNvPr id="14" name="テキスト プレースホルダー 6">
            <a:extLst>
              <a:ext uri="{FF2B5EF4-FFF2-40B4-BE49-F238E27FC236}">
                <a16:creationId xmlns:a16="http://schemas.microsoft.com/office/drawing/2014/main" id="{6FDE0F9E-F5CD-CA4D-93BD-F33219134911}"/>
              </a:ext>
            </a:extLst>
          </p:cNvPr>
          <p:cNvSpPr>
            <a:spLocks noGrp="1"/>
          </p:cNvSpPr>
          <p:nvPr>
            <p:ph type="body" sz="quarter" idx="12" hasCustomPrompt="1"/>
          </p:nvPr>
        </p:nvSpPr>
        <p:spPr>
          <a:xfrm>
            <a:off x="605830" y="1623318"/>
            <a:ext cx="10972799" cy="1364483"/>
          </a:xfrm>
        </p:spPr>
        <p:txBody>
          <a:bodyPr lIns="90000" rIns="90000"/>
          <a:lstStyle>
            <a:lvl1pPr marL="0" indent="0" algn="just">
              <a:lnSpc>
                <a:spcPts val="2200"/>
              </a:lnSpc>
              <a:buNone/>
              <a:defRPr sz="1300" b="0" spc="0">
                <a:solidFill>
                  <a:srgbClr val="000000"/>
                </a:solidFill>
                <a:latin typeface="+mn-ea"/>
                <a:ea typeface="+mn-ea"/>
              </a:defRPr>
            </a:lvl1pPr>
          </a:lstStyle>
          <a:p>
            <a:pPr lvl="0"/>
            <a:r>
              <a:rPr kumimoji="1" lang="en-US" altLang="ja-JP" dirty="0"/>
              <a:t>Text sample text sample text sample text sample text sample text sample text sample text sample text sample text sample text sample text sample text sample text sample text sample Text sample text sample text sample text sample text sample text sample text sample text sample</a:t>
            </a:r>
            <a:endParaRPr kumimoji="1" lang="ja-JP" altLang="en-US" dirty="0"/>
          </a:p>
        </p:txBody>
      </p:sp>
      <p:pic>
        <p:nvPicPr>
          <p:cNvPr id="3" name="図 2">
            <a:extLst>
              <a:ext uri="{FF2B5EF4-FFF2-40B4-BE49-F238E27FC236}">
                <a16:creationId xmlns:a16="http://schemas.microsoft.com/office/drawing/2014/main" id="{1B77FA47-177F-EF45-A827-14675FB13E09}"/>
              </a:ext>
            </a:extLst>
          </p:cNvPr>
          <p:cNvPicPr>
            <a:picLocks noChangeAspect="1"/>
          </p:cNvPicPr>
          <p:nvPr userDrawn="1"/>
        </p:nvPicPr>
        <p:blipFill>
          <a:blip r:embed="rId2"/>
          <a:stretch>
            <a:fillRect/>
          </a:stretch>
        </p:blipFill>
        <p:spPr>
          <a:xfrm>
            <a:off x="-3773" y="0"/>
            <a:ext cx="12192000" cy="190500"/>
          </a:xfrm>
          <a:prstGeom prst="rect">
            <a:avLst/>
          </a:prstGeom>
        </p:spPr>
      </p:pic>
    </p:spTree>
    <p:extLst>
      <p:ext uri="{BB962C8B-B14F-4D97-AF65-F5344CB8AC3E}">
        <p14:creationId xmlns:p14="http://schemas.microsoft.com/office/powerpoint/2010/main" val="25238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28BB571-F7C1-F048-B10E-53AEE311D2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テキスト プレースホルダー 6"/>
          <p:cNvSpPr>
            <a:spLocks noGrp="1"/>
          </p:cNvSpPr>
          <p:nvPr>
            <p:ph type="body" sz="quarter" idx="10" hasCustomPrompt="1"/>
          </p:nvPr>
        </p:nvSpPr>
        <p:spPr>
          <a:xfrm>
            <a:off x="1295400" y="2275904"/>
            <a:ext cx="9601200" cy="595026"/>
          </a:xfrm>
          <a:prstGeom prst="rect">
            <a:avLst/>
          </a:prstGeom>
        </p:spPr>
        <p:txBody>
          <a:bodyPr/>
          <a:lstStyle>
            <a:lvl1pPr marL="0" indent="0">
              <a:buNone/>
              <a:defRPr sz="3200" b="1">
                <a:solidFill>
                  <a:srgbClr val="003182"/>
                </a:solidFill>
              </a:defRPr>
            </a:lvl1pPr>
          </a:lstStyle>
          <a:p>
            <a:pPr lvl="0"/>
            <a:r>
              <a:rPr lang="en-US" altLang="ja-JP" dirty="0"/>
              <a:t>Main title sample</a:t>
            </a:r>
            <a:endParaRPr kumimoji="1" lang="ja-JP" altLang="en-US" dirty="0"/>
          </a:p>
        </p:txBody>
      </p:sp>
      <p:sp>
        <p:nvSpPr>
          <p:cNvPr id="9" name="テキスト プレースホルダー 6">
            <a:extLst>
              <a:ext uri="{FF2B5EF4-FFF2-40B4-BE49-F238E27FC236}">
                <a16:creationId xmlns:a16="http://schemas.microsoft.com/office/drawing/2014/main" id="{9A53F439-32B2-8549-99D1-632E60E0DA5B}"/>
              </a:ext>
            </a:extLst>
          </p:cNvPr>
          <p:cNvSpPr>
            <a:spLocks noGrp="1"/>
          </p:cNvSpPr>
          <p:nvPr>
            <p:ph type="body" sz="quarter" idx="15" hasCustomPrompt="1"/>
          </p:nvPr>
        </p:nvSpPr>
        <p:spPr>
          <a:xfrm>
            <a:off x="1295400" y="1898736"/>
            <a:ext cx="9601200" cy="280148"/>
          </a:xfrm>
          <a:prstGeom prst="rect">
            <a:avLst/>
          </a:prstGeom>
        </p:spPr>
        <p:txBody>
          <a:bodyPr/>
          <a:lstStyle>
            <a:lvl1pPr marL="0" indent="0">
              <a:buNone/>
              <a:defRPr sz="1600" b="1">
                <a:solidFill>
                  <a:srgbClr val="000000"/>
                </a:solidFill>
              </a:defRPr>
            </a:lvl1pPr>
          </a:lstStyle>
          <a:p>
            <a:pPr lvl="0"/>
            <a:r>
              <a:rPr lang="en-US" altLang="ja-JP" dirty="0"/>
              <a:t>Subtitle sample</a:t>
            </a:r>
            <a:endParaRPr kumimoji="1" lang="ja-JP" altLang="en-US" dirty="0"/>
          </a:p>
        </p:txBody>
      </p:sp>
      <p:sp>
        <p:nvSpPr>
          <p:cNvPr id="10" name="テキスト プレースホルダー 6">
            <a:extLst>
              <a:ext uri="{FF2B5EF4-FFF2-40B4-BE49-F238E27FC236}">
                <a16:creationId xmlns:a16="http://schemas.microsoft.com/office/drawing/2014/main" id="{30991E1D-7185-9240-A5A4-72C4D5A4CEB1}"/>
              </a:ext>
            </a:extLst>
          </p:cNvPr>
          <p:cNvSpPr>
            <a:spLocks noGrp="1"/>
          </p:cNvSpPr>
          <p:nvPr>
            <p:ph type="body" sz="quarter" idx="16" hasCustomPrompt="1"/>
          </p:nvPr>
        </p:nvSpPr>
        <p:spPr>
          <a:xfrm>
            <a:off x="1295400" y="6033779"/>
            <a:ext cx="9601200" cy="280149"/>
          </a:xfrm>
          <a:prstGeom prst="rect">
            <a:avLst/>
          </a:prstGeom>
        </p:spPr>
        <p:txBody>
          <a:bodyPr/>
          <a:lstStyle>
            <a:lvl1pPr marL="0" indent="0" algn="r">
              <a:buNone/>
              <a:defRPr sz="1600" b="1">
                <a:solidFill>
                  <a:srgbClr val="000000"/>
                </a:solidFill>
                <a:latin typeface="+mn-lt"/>
              </a:defRPr>
            </a:lvl1pPr>
          </a:lstStyle>
          <a:p>
            <a:pPr lvl="0"/>
            <a:r>
              <a:rPr lang="en-US" altLang="ja-JP" dirty="0"/>
              <a:t>Name, department name, etc.</a:t>
            </a:r>
            <a:endParaRPr kumimoji="1" lang="ja-JP" altLang="en-US" dirty="0"/>
          </a:p>
        </p:txBody>
      </p:sp>
      <p:pic>
        <p:nvPicPr>
          <p:cNvPr id="4" name="図 2">
            <a:extLst>
              <a:ext uri="{FF2B5EF4-FFF2-40B4-BE49-F238E27FC236}">
                <a16:creationId xmlns:a16="http://schemas.microsoft.com/office/drawing/2014/main" id="{DA72B1C6-6D93-27CD-D8CD-33C55FAE6419}"/>
              </a:ext>
            </a:extLst>
          </p:cNvPr>
          <p:cNvPicPr>
            <a:picLocks noChangeAspect="1"/>
          </p:cNvPicPr>
          <p:nvPr userDrawn="1"/>
        </p:nvPicPr>
        <p:blipFill>
          <a:blip r:embed="rId3"/>
          <a:stretch>
            <a:fillRect/>
          </a:stretch>
        </p:blipFill>
        <p:spPr>
          <a:xfrm>
            <a:off x="8532042" y="121939"/>
            <a:ext cx="3105308" cy="1552654"/>
          </a:xfrm>
          <a:prstGeom prst="rect">
            <a:avLst/>
          </a:prstGeom>
        </p:spPr>
      </p:pic>
    </p:spTree>
    <p:extLst>
      <p:ext uri="{BB962C8B-B14F-4D97-AF65-F5344CB8AC3E}">
        <p14:creationId xmlns:p14="http://schemas.microsoft.com/office/powerpoint/2010/main" val="256607725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6864" userDrawn="1">
          <p15:clr>
            <a:srgbClr val="FBAE40"/>
          </p15:clr>
        </p15:guide>
        <p15:guide id="3" orient="horz" pos="346" userDrawn="1">
          <p15:clr>
            <a:srgbClr val="FBAE40"/>
          </p15:clr>
        </p15:guide>
        <p15:guide id="4" pos="816" userDrawn="1">
          <p15:clr>
            <a:srgbClr val="FBAE40"/>
          </p15:clr>
        </p15:guide>
        <p15:guide id="5" pos="87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41"/>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6" name="テキスト プレースホルダー 2">
            <a:extLst>
              <a:ext uri="{FF2B5EF4-FFF2-40B4-BE49-F238E27FC236}">
                <a16:creationId xmlns:a16="http://schemas.microsoft.com/office/drawing/2014/main" id="{FB157048-AA0E-BA49-A3A5-5DAB55E736F3}"/>
              </a:ext>
            </a:extLst>
          </p:cNvPr>
          <p:cNvSpPr>
            <a:spLocks noGrp="1"/>
          </p:cNvSpPr>
          <p:nvPr>
            <p:ph type="body" idx="1"/>
          </p:nvPr>
        </p:nvSpPr>
        <p:spPr bwMode="auto">
          <a:xfrm>
            <a:off x="609600" y="1268413"/>
            <a:ext cx="109728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59" r:id="rId3"/>
  </p:sldLayoutIdLst>
  <p:hf hdr="0" ftr="0" dt="0"/>
  <p:txStyles>
    <p:titleStyle>
      <a:lvl1pPr algn="l" defTabSz="457200" rtl="0" eaLnBrk="1" fontAlgn="base" hangingPunct="1">
        <a:spcBef>
          <a:spcPct val="0"/>
        </a:spcBef>
        <a:spcAft>
          <a:spcPct val="0"/>
        </a:spcAft>
        <a:defRPr kumimoji="1" sz="2900" b="1" kern="1200">
          <a:solidFill>
            <a:srgbClr val="003182"/>
          </a:solidFill>
          <a:latin typeface="+mj-lt"/>
          <a:ea typeface="+mj-ea"/>
          <a:cs typeface="+mj-cs"/>
        </a:defRPr>
      </a:lvl1pPr>
      <a:lvl2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2pPr>
      <a:lvl3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3pPr>
      <a:lvl4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4pPr>
      <a:lvl5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5pPr>
      <a:lvl6pPr marL="4572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6pPr>
      <a:lvl7pPr marL="9144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7pPr>
      <a:lvl8pPr marL="13716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8pPr>
      <a:lvl9pPr marL="18288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9pPr>
    </p:titleStyle>
    <p:bodyStyle>
      <a:lvl1pPr marL="0" indent="0" algn="l" defTabSz="457200" rtl="0" eaLnBrk="1" fontAlgn="base" hangingPunct="1">
        <a:spcBef>
          <a:spcPct val="0"/>
        </a:spcBef>
        <a:spcAft>
          <a:spcPts val="600"/>
        </a:spcAft>
        <a:buClr>
          <a:schemeClr val="bg1"/>
        </a:buClr>
        <a:buFontTx/>
        <a:buNone/>
        <a:defRPr kumimoji="1" sz="2000" b="1" kern="1200">
          <a:solidFill>
            <a:srgbClr val="003182"/>
          </a:solidFill>
          <a:latin typeface="+mn-lt"/>
          <a:ea typeface="+mn-ea"/>
          <a:cs typeface="+mn-cs"/>
        </a:defRPr>
      </a:lvl1pPr>
      <a:lvl2pPr marL="365125"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2pPr>
      <a:lvl3pPr marL="9144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3pPr>
      <a:lvl4pPr marL="13716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4pPr>
      <a:lvl5pPr marL="18288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6.xml"/><Relationship Id="rId1" Type="http://schemas.openxmlformats.org/officeDocument/2006/relationships/customXml" Target="../../customXml/item5.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DF80CB-567E-AFC8-F383-DECF18BA9897}"/>
              </a:ext>
            </a:extLst>
          </p:cNvPr>
          <p:cNvSpPr>
            <a:spLocks noGrp="1"/>
          </p:cNvSpPr>
          <p:nvPr>
            <p:ph type="body" sz="quarter" idx="10"/>
          </p:nvPr>
        </p:nvSpPr>
        <p:spPr>
          <a:xfrm>
            <a:off x="1295400" y="2275904"/>
            <a:ext cx="8694906" cy="595026"/>
          </a:xfrm>
        </p:spPr>
        <p:txBody>
          <a:bodyPr/>
          <a:lstStyle/>
          <a:p>
            <a:pPr>
              <a:lnSpc>
                <a:spcPts val="4800"/>
              </a:lnSpc>
              <a:spcAft>
                <a:spcPts val="1200"/>
              </a:spcAft>
            </a:pPr>
            <a:r>
              <a:rPr lang="en-US" sz="3600" dirty="0">
                <a:latin typeface="Open Sans" panose="020B0606030504020204" pitchFamily="34" charset="0"/>
                <a:ea typeface="Open Sans" panose="020B0606030504020204" pitchFamily="34" charset="0"/>
                <a:cs typeface="Open Sans" panose="020B0606030504020204" pitchFamily="34" charset="0"/>
              </a:rPr>
              <a:t>Next Gen 100Gb/s Technologies for 6G Mobile Networks</a:t>
            </a:r>
            <a:endParaRPr lang="en-US" sz="2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8">
            <a:extLst>
              <a:ext uri="{FF2B5EF4-FFF2-40B4-BE49-F238E27FC236}">
                <a16:creationId xmlns:a16="http://schemas.microsoft.com/office/drawing/2014/main" id="{CC917FB5-88F9-1199-A548-E6E233439C99}"/>
              </a:ext>
            </a:extLst>
          </p:cNvPr>
          <p:cNvSpPr>
            <a:spLocks noGrp="1"/>
          </p:cNvSpPr>
          <p:nvPr>
            <p:ph type="body" sz="quarter" idx="16"/>
          </p:nvPr>
        </p:nvSpPr>
        <p:spPr/>
        <p: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KP Jackson</a:t>
            </a:r>
          </a:p>
          <a:p>
            <a:r>
              <a:rPr lang="en-US" sz="2000" dirty="0">
                <a:latin typeface="Open Sans" panose="020B0606030504020204" pitchFamily="34" charset="0"/>
                <a:ea typeface="Open Sans" panose="020B0606030504020204" pitchFamily="34" charset="0"/>
                <a:cs typeface="Open Sans" panose="020B0606030504020204" pitchFamily="34" charset="0"/>
              </a:rPr>
              <a:t>September 22, 2024</a:t>
            </a:r>
          </a:p>
        </p:txBody>
      </p:sp>
      <p:pic>
        <p:nvPicPr>
          <p:cNvPr id="2" name="Picture 1">
            <a:extLst>
              <a:ext uri="{FF2B5EF4-FFF2-40B4-BE49-F238E27FC236}">
                <a16:creationId xmlns:a16="http://schemas.microsoft.com/office/drawing/2014/main" id="{E51B04A2-FF61-3E67-C91A-0D24884F4746}"/>
              </a:ext>
            </a:extLst>
          </p:cNvPr>
          <p:cNvPicPr>
            <a:picLocks noChangeAspect="1"/>
          </p:cNvPicPr>
          <p:nvPr/>
        </p:nvPicPr>
        <p:blipFill>
          <a:blip r:embed="rId5"/>
          <a:stretch>
            <a:fillRect/>
          </a:stretch>
        </p:blipFill>
        <p:spPr>
          <a:xfrm>
            <a:off x="1033316" y="6313928"/>
            <a:ext cx="3621121" cy="309215"/>
          </a:xfrm>
          <a:prstGeom prst="rect">
            <a:avLst/>
          </a:prstGeom>
        </p:spPr>
      </p:pic>
    </p:spTree>
    <p:custDataLst>
      <p:custData r:id="rId1"/>
      <p:custData r:id="rId2"/>
    </p:custDataLst>
    <p:extLst>
      <p:ext uri="{BB962C8B-B14F-4D97-AF65-F5344CB8AC3E}">
        <p14:creationId xmlns:p14="http://schemas.microsoft.com/office/powerpoint/2010/main" val="15113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xfrm>
            <a:off x="5242560" y="6462716"/>
            <a:ext cx="1706880" cy="365125"/>
          </a:xfrm>
        </p:spPr>
        <p:txBody>
          <a:bodyPr/>
          <a:lstStyle/>
          <a:p>
            <a:fld id="{6FBE1EA5-94DA-4C55-9E47-4893E8F20369}" type="slidenum">
              <a:rPr lang="en-US" smtClean="0"/>
              <a:pPr/>
              <a:t>10</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a:xfrm>
            <a:off x="605828" y="454337"/>
            <a:ext cx="10972800" cy="519504"/>
          </a:xfrm>
        </p:spPr>
        <p:txBody>
          <a:bodyPr/>
          <a:lstStyle/>
          <a:p>
            <a:r>
              <a:rPr lang="en-US" dirty="0"/>
              <a:t>Summary</a:t>
            </a:r>
          </a:p>
        </p:txBody>
      </p:sp>
      <p:sp>
        <p:nvSpPr>
          <p:cNvPr id="9" name="Content Placeholder 8">
            <a:extLst>
              <a:ext uri="{FF2B5EF4-FFF2-40B4-BE49-F238E27FC236}">
                <a16:creationId xmlns:a16="http://schemas.microsoft.com/office/drawing/2014/main" id="{6B0BA88A-0E30-9E4F-62A9-0153E12F66B4}"/>
              </a:ext>
            </a:extLst>
          </p:cNvPr>
          <p:cNvSpPr>
            <a:spLocks noGrp="1"/>
          </p:cNvSpPr>
          <p:nvPr>
            <p:ph idx="1"/>
          </p:nvPr>
        </p:nvSpPr>
        <p:spPr>
          <a:xfrm>
            <a:off x="605828" y="1268413"/>
            <a:ext cx="10972800" cy="4597365"/>
          </a:xfrm>
        </p:spPr>
        <p:txBody>
          <a:bodyPr/>
          <a:lstStyle/>
          <a:p>
            <a:pPr marL="342900" indent="-342900">
              <a:spcBef>
                <a:spcPts val="600"/>
              </a:spcBef>
              <a:buFont typeface="Arial" panose="020B0604020202020204" pitchFamily="34" charset="0"/>
              <a:buChar char="•"/>
            </a:pPr>
            <a:r>
              <a:rPr lang="en-US" sz="1600" dirty="0"/>
              <a:t>100Gbps technology solutions will be needed for next generation 5G &amp; 6G mobile networks</a:t>
            </a:r>
          </a:p>
          <a:p>
            <a:pPr lvl="1">
              <a:spcBef>
                <a:spcPts val="600"/>
              </a:spcBef>
            </a:pPr>
            <a:r>
              <a:rPr lang="en-US" sz="1200" dirty="0">
                <a:sym typeface="Wingdings" panose="05000000000000000000" pitchFamily="2" charset="2"/>
              </a:rPr>
              <a:t> LLS (fronthaul) although applicable in all segments of the network</a:t>
            </a:r>
            <a:endParaRPr lang="en-US" sz="1200" dirty="0"/>
          </a:p>
          <a:p>
            <a:pPr marL="342900" indent="-342900">
              <a:spcBef>
                <a:spcPts val="600"/>
              </a:spcBef>
              <a:buFont typeface="Arial" panose="020B0604020202020204" pitchFamily="34" charset="0"/>
              <a:buChar char="•"/>
            </a:pPr>
            <a:r>
              <a:rPr lang="en-US" sz="1600" dirty="0"/>
              <a:t>Leveraging high-volume data-center solutions will enable lower costs</a:t>
            </a:r>
          </a:p>
          <a:p>
            <a:pPr marL="708025" lvl="1" indent="-342900">
              <a:spcBef>
                <a:spcPts val="600"/>
              </a:spcBef>
              <a:buFont typeface="Arial" panose="020B0604020202020204" pitchFamily="34" charset="0"/>
              <a:buChar char="•"/>
            </a:pPr>
            <a:r>
              <a:rPr lang="en-US" sz="1200" dirty="0"/>
              <a:t>Utilize existing standards wherever possible </a:t>
            </a:r>
          </a:p>
          <a:p>
            <a:pPr marL="342900" indent="-342900">
              <a:spcBef>
                <a:spcPts val="600"/>
              </a:spcBef>
              <a:buFont typeface="Arial" panose="020B0604020202020204" pitchFamily="34" charset="0"/>
              <a:buChar char="•"/>
            </a:pPr>
            <a:r>
              <a:rPr lang="en-US" sz="1600" dirty="0"/>
              <a:t>Much of the technology (e.g. optical components, ASICs, modules) is available today</a:t>
            </a:r>
          </a:p>
          <a:p>
            <a:pPr marL="708025" lvl="1" indent="-342900">
              <a:spcBef>
                <a:spcPts val="600"/>
              </a:spcBef>
              <a:buFont typeface="Arial" panose="020B0604020202020204" pitchFamily="34" charset="0"/>
              <a:buChar char="•"/>
            </a:pPr>
            <a:r>
              <a:rPr lang="en-US" sz="1200" dirty="0"/>
              <a:t>Market demand (applications, use-cases, etc., driving the need)</a:t>
            </a:r>
          </a:p>
          <a:p>
            <a:pPr marL="342900" indent="-342900">
              <a:spcBef>
                <a:spcPts val="600"/>
              </a:spcBef>
              <a:buFont typeface="Arial" panose="020B0604020202020204" pitchFamily="34" charset="0"/>
              <a:buChar char="•"/>
            </a:pPr>
            <a:r>
              <a:rPr lang="en-US" sz="1600" dirty="0"/>
              <a:t>Some mobile network requirements may require customization which could result in increased costs.  </a:t>
            </a:r>
          </a:p>
          <a:p>
            <a:pPr marL="342900" indent="-342900">
              <a:buFont typeface="Arial" panose="020B0604020202020204" pitchFamily="34" charset="0"/>
              <a:buChar char="•"/>
            </a:pPr>
            <a:endParaRPr lang="en-US" dirty="0"/>
          </a:p>
          <a:p>
            <a:pPr lvl="1"/>
            <a:endParaRPr lang="en-US" dirty="0"/>
          </a:p>
          <a:p>
            <a:pPr lvl="1"/>
            <a:endParaRPr lang="en-US" dirty="0"/>
          </a:p>
        </p:txBody>
      </p:sp>
    </p:spTree>
    <p:extLst>
      <p:ext uri="{BB962C8B-B14F-4D97-AF65-F5344CB8AC3E}">
        <p14:creationId xmlns:p14="http://schemas.microsoft.com/office/powerpoint/2010/main" val="243328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BE13E8E-8768-CA48-AEA4-ED70323344FA}"/>
              </a:ext>
            </a:extLst>
          </p:cNvPr>
          <p:cNvSpPr>
            <a:spLocks noGrp="1"/>
          </p:cNvSpPr>
          <p:nvPr>
            <p:ph type="body" sz="quarter" idx="11"/>
          </p:nvPr>
        </p:nvSpPr>
        <p:spPr/>
        <p:txBody>
          <a:bodyPr/>
          <a:lstStyle/>
          <a:p>
            <a:r>
              <a:rPr lang="en-US" altLang="ja-JP" dirty="0"/>
              <a:t>Copyright © 2024</a:t>
            </a:r>
            <a:endParaRPr kumimoji="1" lang="ja-JP" altLang="en-US" dirty="0"/>
          </a:p>
        </p:txBody>
      </p:sp>
      <p:pic>
        <p:nvPicPr>
          <p:cNvPr id="4" name="Picture 3">
            <a:extLst>
              <a:ext uri="{FF2B5EF4-FFF2-40B4-BE49-F238E27FC236}">
                <a16:creationId xmlns:a16="http://schemas.microsoft.com/office/drawing/2014/main" id="{F86A6E5E-2E2F-3C7A-9766-48B0738F1569}"/>
              </a:ext>
            </a:extLst>
          </p:cNvPr>
          <p:cNvPicPr>
            <a:picLocks noChangeAspect="1"/>
          </p:cNvPicPr>
          <p:nvPr/>
        </p:nvPicPr>
        <p:blipFill>
          <a:blip r:embed="rId2"/>
          <a:stretch>
            <a:fillRect/>
          </a:stretch>
        </p:blipFill>
        <p:spPr>
          <a:xfrm>
            <a:off x="1033316" y="6313928"/>
            <a:ext cx="3621121" cy="309215"/>
          </a:xfrm>
          <a:prstGeom prst="rect">
            <a:avLst/>
          </a:prstGeom>
        </p:spPr>
      </p:pic>
    </p:spTree>
    <p:extLst>
      <p:ext uri="{BB962C8B-B14F-4D97-AF65-F5344CB8AC3E}">
        <p14:creationId xmlns:p14="http://schemas.microsoft.com/office/powerpoint/2010/main" val="34502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4A8CFC-A599-6CD1-A374-E2D57FA8F0CA}"/>
              </a:ext>
            </a:extLst>
          </p:cNvPr>
          <p:cNvPicPr>
            <a:picLocks noChangeAspect="1"/>
          </p:cNvPicPr>
          <p:nvPr/>
        </p:nvPicPr>
        <p:blipFill>
          <a:blip r:embed="rId2"/>
          <a:stretch>
            <a:fillRect/>
          </a:stretch>
        </p:blipFill>
        <p:spPr>
          <a:xfrm>
            <a:off x="156047" y="1813731"/>
            <a:ext cx="6543067" cy="3776586"/>
          </a:xfrm>
          <a:prstGeom prst="rect">
            <a:avLst/>
          </a:prstGeom>
        </p:spPr>
      </p:pic>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xfrm>
            <a:off x="5242560" y="6462716"/>
            <a:ext cx="1706880" cy="365125"/>
          </a:xfrm>
        </p:spPr>
        <p:txBody>
          <a:bodyPr/>
          <a:lstStyle/>
          <a:p>
            <a:fld id="{6FBE1EA5-94DA-4C55-9E47-4893E8F20369}" type="slidenum">
              <a:rPr lang="en-US" smtClean="0"/>
              <a:pPr/>
              <a:t>2</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a:xfrm>
            <a:off x="605828" y="454337"/>
            <a:ext cx="10972800" cy="519504"/>
          </a:xfrm>
        </p:spPr>
        <p:txBody>
          <a:bodyPr/>
          <a:lstStyle/>
          <a:p>
            <a:r>
              <a:rPr lang="it-IT" dirty="0"/>
              <a:t>Motivation</a:t>
            </a:r>
            <a:endParaRPr lang="en-US" dirty="0"/>
          </a:p>
        </p:txBody>
      </p:sp>
      <p:sp>
        <p:nvSpPr>
          <p:cNvPr id="11" name="Text Placeholder 10">
            <a:extLst>
              <a:ext uri="{FF2B5EF4-FFF2-40B4-BE49-F238E27FC236}">
                <a16:creationId xmlns:a16="http://schemas.microsoft.com/office/drawing/2014/main" id="{19A613E9-41E9-7A2F-A6B4-B05C341FDC66}"/>
              </a:ext>
            </a:extLst>
          </p:cNvPr>
          <p:cNvSpPr>
            <a:spLocks noGrp="1"/>
          </p:cNvSpPr>
          <p:nvPr>
            <p:ph type="body" sz="quarter" idx="12"/>
          </p:nvPr>
        </p:nvSpPr>
        <p:spPr>
          <a:xfrm>
            <a:off x="7207599" y="1236893"/>
            <a:ext cx="4371029" cy="5166770"/>
          </a:xfrm>
        </p:spPr>
        <p:txBody>
          <a:bodyPr/>
          <a:lstStyle/>
          <a:p>
            <a:pPr>
              <a:lnSpc>
                <a:spcPct val="100000"/>
              </a:lnSpc>
              <a:spcAft>
                <a:spcPts val="0"/>
              </a:spcAft>
            </a:pPr>
            <a:r>
              <a:rPr lang="en-US" dirty="0"/>
              <a:t>5G is expected to account for ~75% of mobile data traffic in 2029</a:t>
            </a:r>
          </a:p>
          <a:p>
            <a:pPr>
              <a:lnSpc>
                <a:spcPct val="100000"/>
              </a:lnSpc>
              <a:spcAft>
                <a:spcPts val="0"/>
              </a:spcAft>
            </a:pPr>
            <a:endParaRPr lang="en-US" dirty="0"/>
          </a:p>
          <a:p>
            <a:pPr>
              <a:lnSpc>
                <a:spcPct val="100000"/>
              </a:lnSpc>
              <a:spcAft>
                <a:spcPts val="0"/>
              </a:spcAft>
            </a:pPr>
            <a:r>
              <a:rPr lang="en-US" dirty="0"/>
              <a:t>Chipsets with generative AI capabilities, as well as phones that can process AI without connecting to a server have entered the market. These devices could shape new user behavior and change how apps and services are consumed in the future.</a:t>
            </a:r>
          </a:p>
          <a:p>
            <a:pPr>
              <a:lnSpc>
                <a:spcPct val="100000"/>
              </a:lnSpc>
              <a:spcAft>
                <a:spcPts val="0"/>
              </a:spcAft>
            </a:pPr>
            <a:endParaRPr lang="en-US" dirty="0"/>
          </a:p>
          <a:p>
            <a:pPr>
              <a:lnSpc>
                <a:spcPct val="100000"/>
              </a:lnSpc>
              <a:spcAft>
                <a:spcPts val="0"/>
              </a:spcAft>
            </a:pPr>
            <a:r>
              <a:rPr lang="en-US" dirty="0"/>
              <a:t>6G is expected in 2030.  Given the ambitions of 6G, technology development must start now.  It will place huge demands on the network, in particular, the </a:t>
            </a:r>
            <a:r>
              <a:rPr lang="en-US" b="1" dirty="0">
                <a:solidFill>
                  <a:srgbClr val="3290CE"/>
                </a:solidFill>
              </a:rPr>
              <a:t>LLS (fronthaul) portions.</a:t>
            </a:r>
            <a:r>
              <a:rPr lang="en-US" dirty="0"/>
              <a:t> </a:t>
            </a:r>
          </a:p>
          <a:p>
            <a:pPr>
              <a:lnSpc>
                <a:spcPct val="100000"/>
              </a:lnSpc>
              <a:spcAft>
                <a:spcPts val="0"/>
              </a:spcAft>
            </a:pPr>
            <a:endParaRPr lang="en-US" dirty="0"/>
          </a:p>
          <a:p>
            <a:pPr>
              <a:lnSpc>
                <a:spcPct val="100000"/>
              </a:lnSpc>
              <a:spcAft>
                <a:spcPts val="0"/>
              </a:spcAft>
            </a:pPr>
            <a:r>
              <a:rPr lang="en-US" dirty="0"/>
              <a:t>25 &amp; 50Gb/s (serial) are starting to be deployed. The follow-on data-rate is expected to be </a:t>
            </a:r>
            <a:r>
              <a:rPr lang="en-US" b="1" dirty="0">
                <a:solidFill>
                  <a:srgbClr val="3290CE"/>
                </a:solidFill>
              </a:rPr>
              <a:t>serial, SFP112, 100Gb/s.  </a:t>
            </a:r>
          </a:p>
        </p:txBody>
      </p:sp>
      <p:sp>
        <p:nvSpPr>
          <p:cNvPr id="13" name="TextBox 12">
            <a:extLst>
              <a:ext uri="{FF2B5EF4-FFF2-40B4-BE49-F238E27FC236}">
                <a16:creationId xmlns:a16="http://schemas.microsoft.com/office/drawing/2014/main" id="{3E50B186-D5B8-AE0F-0244-6EAA74EA5E37}"/>
              </a:ext>
            </a:extLst>
          </p:cNvPr>
          <p:cNvSpPr txBox="1"/>
          <p:nvPr/>
        </p:nvSpPr>
        <p:spPr>
          <a:xfrm>
            <a:off x="5474982" y="1659842"/>
            <a:ext cx="1388624" cy="307777"/>
          </a:xfrm>
          <a:prstGeom prst="rect">
            <a:avLst/>
          </a:prstGeom>
          <a:noFill/>
        </p:spPr>
        <p:txBody>
          <a:bodyPr wrap="square">
            <a:spAutoFit/>
          </a:bodyPr>
          <a:lstStyle/>
          <a:p>
            <a:r>
              <a:rPr lang="en-US" sz="1400" dirty="0"/>
              <a:t>25% YoY </a:t>
            </a:r>
          </a:p>
        </p:txBody>
      </p:sp>
      <p:sp>
        <p:nvSpPr>
          <p:cNvPr id="14" name="Arrow: Down 13">
            <a:extLst>
              <a:ext uri="{FF2B5EF4-FFF2-40B4-BE49-F238E27FC236}">
                <a16:creationId xmlns:a16="http://schemas.microsoft.com/office/drawing/2014/main" id="{A207EC4D-6B10-FA4A-D898-29151B2C8899}"/>
              </a:ext>
            </a:extLst>
          </p:cNvPr>
          <p:cNvSpPr/>
          <p:nvPr/>
        </p:nvSpPr>
        <p:spPr>
          <a:xfrm>
            <a:off x="6091473" y="1967619"/>
            <a:ext cx="155642" cy="300175"/>
          </a:xfrm>
          <a:prstGeom prst="downArrow">
            <a:avLst/>
          </a:prstGeom>
          <a:solidFill>
            <a:srgbClr val="329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600" dirty="0"/>
          </a:p>
        </p:txBody>
      </p:sp>
      <p:sp>
        <p:nvSpPr>
          <p:cNvPr id="20" name="TextBox 19">
            <a:extLst>
              <a:ext uri="{FF2B5EF4-FFF2-40B4-BE49-F238E27FC236}">
                <a16:creationId xmlns:a16="http://schemas.microsoft.com/office/drawing/2014/main" id="{C1885ABE-51F5-C529-4C04-B80CCEB28136}"/>
              </a:ext>
            </a:extLst>
          </p:cNvPr>
          <p:cNvSpPr txBox="1"/>
          <p:nvPr/>
        </p:nvSpPr>
        <p:spPr>
          <a:xfrm>
            <a:off x="1377680" y="1236893"/>
            <a:ext cx="4371029" cy="369332"/>
          </a:xfrm>
          <a:prstGeom prst="rect">
            <a:avLst/>
          </a:prstGeom>
          <a:noFill/>
        </p:spPr>
        <p:txBody>
          <a:bodyPr wrap="square">
            <a:spAutoFit/>
          </a:bodyPr>
          <a:lstStyle/>
          <a:p>
            <a:r>
              <a:rPr lang="it-IT" dirty="0">
                <a:solidFill>
                  <a:srgbClr val="000000"/>
                </a:solidFill>
              </a:rPr>
              <a:t>Global mobile network data traffic</a:t>
            </a:r>
            <a:endParaRPr lang="en-US" dirty="0">
              <a:solidFill>
                <a:srgbClr val="000000"/>
              </a:solidFill>
            </a:endParaRPr>
          </a:p>
        </p:txBody>
      </p:sp>
      <p:sp>
        <p:nvSpPr>
          <p:cNvPr id="2" name="TextBox 1">
            <a:extLst>
              <a:ext uri="{FF2B5EF4-FFF2-40B4-BE49-F238E27FC236}">
                <a16:creationId xmlns:a16="http://schemas.microsoft.com/office/drawing/2014/main" id="{06409056-D0CE-7A2D-D14F-E513D34BC84B}"/>
              </a:ext>
            </a:extLst>
          </p:cNvPr>
          <p:cNvSpPr txBox="1"/>
          <p:nvPr/>
        </p:nvSpPr>
        <p:spPr>
          <a:xfrm>
            <a:off x="3020508" y="5590317"/>
            <a:ext cx="3484460" cy="246221"/>
          </a:xfrm>
          <a:prstGeom prst="rect">
            <a:avLst/>
          </a:prstGeom>
          <a:noFill/>
        </p:spPr>
        <p:txBody>
          <a:bodyPr wrap="square" rtlCol="0">
            <a:spAutoFit/>
          </a:bodyPr>
          <a:lstStyle/>
          <a:p>
            <a:r>
              <a:rPr kumimoji="1" lang="en-US" sz="1000" i="1" dirty="0">
                <a:solidFill>
                  <a:srgbClr val="000000"/>
                </a:solidFill>
              </a:rPr>
              <a:t>Source: Ericsson Mobility Report Q2 2024 Update</a:t>
            </a:r>
          </a:p>
        </p:txBody>
      </p:sp>
    </p:spTree>
    <p:extLst>
      <p:ext uri="{BB962C8B-B14F-4D97-AF65-F5344CB8AC3E}">
        <p14:creationId xmlns:p14="http://schemas.microsoft.com/office/powerpoint/2010/main" val="247453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xfrm>
            <a:off x="5242560" y="6462716"/>
            <a:ext cx="1706880" cy="365125"/>
          </a:xfrm>
        </p:spPr>
        <p:txBody>
          <a:bodyPr/>
          <a:lstStyle/>
          <a:p>
            <a:fld id="{6FBE1EA5-94DA-4C55-9E47-4893E8F20369}" type="slidenum">
              <a:rPr lang="en-US" smtClean="0"/>
              <a:pPr/>
              <a:t>3</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a:xfrm>
            <a:off x="605828" y="454337"/>
            <a:ext cx="10972800" cy="519504"/>
          </a:xfrm>
        </p:spPr>
        <p:txBody>
          <a:bodyPr/>
          <a:lstStyle/>
          <a:p>
            <a:r>
              <a:rPr lang="it-IT" sz="2800" dirty="0"/>
              <a:t>Data-Center Optical Solutions</a:t>
            </a:r>
            <a:endParaRPr lang="en-US" sz="2800" dirty="0"/>
          </a:p>
        </p:txBody>
      </p:sp>
      <p:sp>
        <p:nvSpPr>
          <p:cNvPr id="11" name="Text Placeholder 10">
            <a:extLst>
              <a:ext uri="{FF2B5EF4-FFF2-40B4-BE49-F238E27FC236}">
                <a16:creationId xmlns:a16="http://schemas.microsoft.com/office/drawing/2014/main" id="{19A613E9-41E9-7A2F-A6B4-B05C341FDC66}"/>
              </a:ext>
            </a:extLst>
          </p:cNvPr>
          <p:cNvSpPr>
            <a:spLocks noGrp="1"/>
          </p:cNvSpPr>
          <p:nvPr>
            <p:ph type="body" sz="quarter" idx="12"/>
          </p:nvPr>
        </p:nvSpPr>
        <p:spPr>
          <a:xfrm>
            <a:off x="437744" y="1121216"/>
            <a:ext cx="11140884" cy="5166770"/>
          </a:xfrm>
        </p:spPr>
        <p:txBody>
          <a:bodyPr/>
          <a:lstStyle/>
          <a:p>
            <a:pPr>
              <a:lnSpc>
                <a:spcPct val="100000"/>
              </a:lnSpc>
            </a:pPr>
            <a:r>
              <a:rPr lang="en-US" dirty="0"/>
              <a:t>Historically, mobile network optical solutions have consisted of a plethora of different technologies and approaches.</a:t>
            </a:r>
          </a:p>
          <a:p>
            <a:pPr marL="285750" indent="-285750">
              <a:lnSpc>
                <a:spcPct val="100000"/>
              </a:lnSpc>
              <a:buFont typeface="Arial" panose="020B0604020202020204" pitchFamily="34" charset="0"/>
              <a:buChar char="•"/>
            </a:pPr>
            <a:r>
              <a:rPr lang="en-US" dirty="0"/>
              <a:t>In many instances this is due to an operator’s demographics, geography, &amp; legacy operations.</a:t>
            </a:r>
          </a:p>
          <a:p>
            <a:pPr marL="285750" indent="-285750">
              <a:lnSpc>
                <a:spcPct val="100000"/>
              </a:lnSpc>
              <a:buFont typeface="Arial" panose="020B0604020202020204" pitchFamily="34" charset="0"/>
              <a:buChar char="•"/>
            </a:pPr>
            <a:r>
              <a:rPr lang="en-US" dirty="0"/>
              <a:t>Challenging for operators, system vendors and optical pluggable suppliers to focus on the most relevant device solutions. </a:t>
            </a:r>
          </a:p>
          <a:p>
            <a:pPr marL="285750" indent="-285750">
              <a:lnSpc>
                <a:spcPct val="100000"/>
              </a:lnSpc>
              <a:buFont typeface="Arial" panose="020B0604020202020204" pitchFamily="34" charset="0"/>
              <a:buChar char="•"/>
            </a:pPr>
            <a:endParaRPr lang="en-US" dirty="0"/>
          </a:p>
          <a:p>
            <a:pPr>
              <a:lnSpc>
                <a:spcPct val="100000"/>
              </a:lnSpc>
            </a:pPr>
            <a:r>
              <a:rPr lang="en-US" dirty="0">
                <a:sym typeface="Wingdings" panose="05000000000000000000" pitchFamily="2" charset="2"/>
              </a:rPr>
              <a:t> Ultimately may lead to higher-cost solution or a non-optimal solution.</a:t>
            </a:r>
            <a:endParaRPr lang="en-US" dirty="0"/>
          </a:p>
          <a:p>
            <a:pPr>
              <a:lnSpc>
                <a:spcPct val="100000"/>
              </a:lnSpc>
            </a:pPr>
            <a:endParaRPr lang="en-US" dirty="0"/>
          </a:p>
          <a:p>
            <a:pPr>
              <a:lnSpc>
                <a:spcPct val="100000"/>
              </a:lnSpc>
            </a:pPr>
            <a:r>
              <a:rPr lang="en-US" dirty="0"/>
              <a:t>To mitigate this, mobile network solutions should leverage high-volume data-center solutions/technologies wherever possible.  MOPA organization can help with this.</a:t>
            </a:r>
          </a:p>
          <a:p>
            <a:pPr>
              <a:lnSpc>
                <a:spcPct val="100000"/>
              </a:lnSpc>
            </a:pPr>
            <a:endParaRPr lang="en-US" dirty="0"/>
          </a:p>
          <a:p>
            <a:pPr>
              <a:lnSpc>
                <a:spcPct val="100000"/>
              </a:lnSpc>
            </a:pPr>
            <a:r>
              <a:rPr lang="en-US" dirty="0"/>
              <a:t>However, mobile network environments have requirements that can be more challenging and therefore potentially increased costs.</a:t>
            </a:r>
          </a:p>
          <a:p>
            <a:pPr marL="285750" indent="-285750">
              <a:lnSpc>
                <a:spcPct val="100000"/>
              </a:lnSpc>
              <a:buFont typeface="Arial" panose="020B0604020202020204" pitchFamily="34" charset="0"/>
              <a:buChar char="•"/>
            </a:pPr>
            <a:r>
              <a:rPr lang="en-US" dirty="0"/>
              <a:t>Transceiver modules supporting multi-rate operation (Ethernet, CPRI)</a:t>
            </a:r>
          </a:p>
          <a:p>
            <a:pPr marL="285750" indent="-285750">
              <a:lnSpc>
                <a:spcPct val="100000"/>
              </a:lnSpc>
              <a:buFont typeface="Arial" panose="020B0604020202020204" pitchFamily="34" charset="0"/>
              <a:buChar char="•"/>
            </a:pPr>
            <a:r>
              <a:rPr lang="en-US" dirty="0"/>
              <a:t>Higher insertion loss budgets (Mobile network operators typically include margin for cable plant changes (damage, re-configuring, repairs, splicing, additional connectors, etc.))</a:t>
            </a:r>
          </a:p>
          <a:p>
            <a:pPr marL="285750" indent="-285750">
              <a:lnSpc>
                <a:spcPct val="100000"/>
              </a:lnSpc>
              <a:buFont typeface="Arial" panose="020B0604020202020204" pitchFamily="34" charset="0"/>
              <a:buChar char="•"/>
            </a:pPr>
            <a:r>
              <a:rPr lang="en-US" dirty="0"/>
              <a:t>Operating temp range (typically outdoor environments:  -40C to +85C)</a:t>
            </a:r>
          </a:p>
          <a:p>
            <a:pPr marL="285750" indent="-285750">
              <a:lnSpc>
                <a:spcPct val="100000"/>
              </a:lnSpc>
              <a:buFont typeface="Arial" panose="020B0604020202020204" pitchFamily="34" charset="0"/>
              <a:buChar char="•"/>
            </a:pPr>
            <a:r>
              <a:rPr lang="en-US" dirty="0"/>
              <a:t>Low power dissipation, small, compact form-factors</a:t>
            </a:r>
          </a:p>
          <a:p>
            <a:pPr marL="285750" indent="-285750">
              <a:lnSpc>
                <a:spcPct val="100000"/>
              </a:lnSpc>
              <a:buFont typeface="Arial" panose="020B0604020202020204" pitchFamily="34" charset="0"/>
              <a:buChar char="•"/>
            </a:pPr>
            <a:r>
              <a:rPr lang="en-US" dirty="0"/>
              <a:t>Tight time-sync (latency)</a:t>
            </a:r>
          </a:p>
          <a:p>
            <a:pPr>
              <a:lnSpc>
                <a:spcPct val="100000"/>
              </a:lnSpc>
              <a:spcAft>
                <a:spcPts val="0"/>
              </a:spcAft>
            </a:pPr>
            <a:r>
              <a:rPr lang="en-US" dirty="0"/>
              <a:t>	</a:t>
            </a:r>
          </a:p>
        </p:txBody>
      </p:sp>
    </p:spTree>
    <p:extLst>
      <p:ext uri="{BB962C8B-B14F-4D97-AF65-F5344CB8AC3E}">
        <p14:creationId xmlns:p14="http://schemas.microsoft.com/office/powerpoint/2010/main" val="385776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prstGeom prst="rect">
            <a:avLst/>
          </a:prstGeom>
        </p:spPr>
        <p:txBody>
          <a:bodyPr/>
          <a:lstStyle/>
          <a:p>
            <a:fld id="{6FBE1EA5-94DA-4C55-9E47-4893E8F20369}" type="slidenum">
              <a:rPr lang="en-US" smtClean="0"/>
              <a:t>4</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Relevant Standards </a:t>
            </a:r>
            <a:r>
              <a:rPr lang="en-US" sz="2000" i="1" dirty="0">
                <a:latin typeface="Open Sans" panose="020B0606030504020204" pitchFamily="34" charset="0"/>
                <a:ea typeface="Open Sans" panose="020B0606030504020204" pitchFamily="34" charset="0"/>
                <a:cs typeface="Open Sans" panose="020B0606030504020204" pitchFamily="34" charset="0"/>
              </a:rPr>
              <a:t>(to help drive focus and common view)</a:t>
            </a:r>
            <a:endParaRPr lang="en-US" i="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6B0BA88A-0E30-9E4F-62A9-0153E12F66B4}"/>
              </a:ext>
            </a:extLst>
          </p:cNvPr>
          <p:cNvSpPr>
            <a:spLocks noGrp="1"/>
          </p:cNvSpPr>
          <p:nvPr>
            <p:ph idx="1"/>
          </p:nvPr>
        </p:nvSpPr>
        <p:spPr>
          <a:xfrm>
            <a:off x="605827" y="1141950"/>
            <a:ext cx="11252189" cy="5424220"/>
          </a:xfrm>
        </p:spPr>
        <p:txBody>
          <a:bodyPr/>
          <a:lstStyle/>
          <a:p>
            <a:pPr marL="342900" indent="-342900">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ITU-T G.9806 </a:t>
            </a:r>
            <a:r>
              <a:rPr lang="en-US" sz="1600" dirty="0" err="1">
                <a:latin typeface="Open Sans" panose="020B0606030504020204" pitchFamily="34" charset="0"/>
                <a:ea typeface="Open Sans" panose="020B0606030504020204" pitchFamily="34" charset="0"/>
                <a:cs typeface="Open Sans" panose="020B0606030504020204" pitchFamily="34" charset="0"/>
              </a:rPr>
              <a:t>Amd</a:t>
            </a:r>
            <a:r>
              <a:rPr lang="en-US" sz="1600" dirty="0">
                <a:latin typeface="Open Sans" panose="020B0606030504020204" pitchFamily="34" charset="0"/>
                <a:ea typeface="Open Sans" panose="020B0606030504020204" pitchFamily="34" charset="0"/>
                <a:cs typeface="Open Sans" panose="020B0606030504020204" pitchFamily="34" charset="0"/>
              </a:rPr>
              <a:t> 3 – 100Gb/s BiDi</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IL Classes:  15, 20, 23 &amp; 25dB </a:t>
            </a:r>
          </a:p>
          <a:p>
            <a:pPr marL="342900" indent="-342900">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IEEE 802.3dk Project --  Greater than 50Gb/s BiDi Optical Access PHYs</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Objectives:  10, 20 &amp; 40km reaches (@100Gb/s)</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Corresponding IL Budgets:  6.3, 10 and 18dB</a:t>
            </a:r>
          </a:p>
          <a:p>
            <a:pPr marL="342900" indent="-342900">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Other Relevant specifications </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ITU-T G.698.1/4</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IEEE 802.3cu – 400GBASE-LR4-6 (100Gb/s lanes)</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100G Lambda MSA – 100G-LR1-20 &amp; 100G-ER1-30/40 (100Gb/s lane)</a:t>
            </a:r>
          </a:p>
          <a:p>
            <a:pPr marL="342900" indent="-342900">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Goals</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Single wavelength / single lane (100Gb/s per lane) solutions for lowest cost, lowest power (?)</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Common technologies for all reaches (lowest cost, amortizing volumes)</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Legacy (lower data-rates) interoperability / co-existence desirable</a:t>
            </a:r>
          </a:p>
          <a:p>
            <a:pPr marL="342900" indent="-342900">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Key Parameters</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Wavelength bands (upstream/downstream--over temp)</a:t>
            </a:r>
          </a:p>
          <a:p>
            <a:pPr marL="1257300" lvl="2"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Minimize CD penalties</a:t>
            </a:r>
          </a:p>
          <a:p>
            <a:pPr marL="1257300" lvl="2"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TEC likely required</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Link Budget</a:t>
            </a:r>
          </a:p>
          <a:p>
            <a:pPr marL="1257300" lvl="2" indent="-342900">
              <a:spcAft>
                <a:spcPts val="300"/>
              </a:spcAft>
              <a:buFont typeface="Arial" panose="020B0604020202020204" pitchFamily="34" charset="0"/>
              <a:buChar char="•"/>
            </a:pPr>
            <a:r>
              <a:rPr lang="en-US" sz="1200" b="1" dirty="0">
                <a:solidFill>
                  <a:srgbClr val="3290CE"/>
                </a:solidFill>
                <a:latin typeface="Open Sans" panose="020B0606030504020204" pitchFamily="34" charset="0"/>
                <a:ea typeface="Open Sans" panose="020B0606030504020204" pitchFamily="34" charset="0"/>
                <a:cs typeface="Open Sans" panose="020B0606030504020204" pitchFamily="34" charset="0"/>
              </a:rPr>
              <a:t>Mobile network </a:t>
            </a:r>
            <a:r>
              <a:rPr lang="en-US" sz="1200" b="1" dirty="0" err="1">
                <a:solidFill>
                  <a:srgbClr val="3290CE"/>
                </a:solidFill>
                <a:latin typeface="Open Sans" panose="020B0606030504020204" pitchFamily="34" charset="0"/>
                <a:ea typeface="Open Sans" panose="020B0606030504020204" pitchFamily="34" charset="0"/>
                <a:cs typeface="Open Sans" panose="020B0606030504020204" pitchFamily="34" charset="0"/>
              </a:rPr>
              <a:t>req’ts</a:t>
            </a:r>
            <a:r>
              <a:rPr lang="en-US" sz="1200" b="1" dirty="0">
                <a:solidFill>
                  <a:srgbClr val="3290CE"/>
                </a:solidFill>
                <a:latin typeface="Open Sans" panose="020B0606030504020204" pitchFamily="34" charset="0"/>
                <a:ea typeface="Open Sans" panose="020B0606030504020204" pitchFamily="34" charset="0"/>
                <a:cs typeface="Open Sans" panose="020B0606030504020204" pitchFamily="34" charset="0"/>
              </a:rPr>
              <a:t> typically have higher IL Budgets </a:t>
            </a:r>
            <a:r>
              <a:rPr lang="en-US" sz="1200" dirty="0">
                <a:latin typeface="Open Sans" panose="020B0606030504020204" pitchFamily="34" charset="0"/>
                <a:ea typeface="Open Sans" panose="020B0606030504020204" pitchFamily="34" charset="0"/>
                <a:cs typeface="Open Sans" panose="020B0606030504020204" pitchFamily="34" charset="0"/>
              </a:rPr>
              <a:t>(10km=7dB, 20km=11dB &amp; 40km=20dB) which will result in higher launch powers, higher power dissipation.</a:t>
            </a:r>
          </a:p>
          <a:p>
            <a:pPr marL="708025" lvl="1"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SFP112 form-factor (for LLS), 2.5Watt power envelope desirable</a:t>
            </a:r>
          </a:p>
          <a:p>
            <a:pPr marL="1257300" lvl="2" indent="-342900">
              <a:spcAft>
                <a:spcPts val="3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Challenging for longer reach solutions (e.g. 40km), but larger form-factors (e.g. QSFP) may be ok (?)</a:t>
            </a:r>
            <a:endParaRPr lang="en-US" sz="1200" dirty="0"/>
          </a:p>
        </p:txBody>
      </p:sp>
    </p:spTree>
    <p:extLst>
      <p:ext uri="{BB962C8B-B14F-4D97-AF65-F5344CB8AC3E}">
        <p14:creationId xmlns:p14="http://schemas.microsoft.com/office/powerpoint/2010/main" val="335043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C2E08-D32C-D0A3-9DCE-83EA695B9D9A}"/>
              </a:ext>
            </a:extLst>
          </p:cNvPr>
          <p:cNvSpPr>
            <a:spLocks noGrp="1"/>
          </p:cNvSpPr>
          <p:nvPr>
            <p:ph type="sldNum" sz="quarter" idx="11"/>
          </p:nvPr>
        </p:nvSpPr>
        <p:spPr/>
        <p:txBody>
          <a:bodyPr/>
          <a:lstStyle/>
          <a:p>
            <a:fld id="{9C9257A7-EFC8-46D0-9082-29042601C6F3}" type="slidenum">
              <a:rPr lang="ja-JP" altLang="en-US" smtClean="0"/>
              <a:pPr/>
              <a:t>5</a:t>
            </a:fld>
            <a:endParaRPr lang="ja-JP" altLang="en-US"/>
          </a:p>
        </p:txBody>
      </p:sp>
      <p:sp>
        <p:nvSpPr>
          <p:cNvPr id="3" name="Title 2">
            <a:extLst>
              <a:ext uri="{FF2B5EF4-FFF2-40B4-BE49-F238E27FC236}">
                <a16:creationId xmlns:a16="http://schemas.microsoft.com/office/drawing/2014/main" id="{681A2CF3-2969-F523-AF44-2E4B054BB59E}"/>
              </a:ext>
            </a:extLst>
          </p:cNvPr>
          <p:cNvSpPr>
            <a:spLocks noGrp="1"/>
          </p:cNvSpPr>
          <p:nvPr>
            <p:ph type="title"/>
          </p:nvPr>
        </p:nvSpPr>
        <p:spPr/>
        <p:txBody>
          <a:bodyPr/>
          <a:lstStyle/>
          <a:p>
            <a:r>
              <a:rPr lang="en-US" sz="2600" dirty="0" err="1">
                <a:latin typeface="Open Sans" panose="020B0606030504020204" pitchFamily="34" charset="0"/>
                <a:ea typeface="Open Sans" panose="020B0606030504020204" pitchFamily="34" charset="0"/>
                <a:cs typeface="Open Sans" panose="020B0606030504020204" pitchFamily="34" charset="0"/>
              </a:rPr>
              <a:t>xWDM</a:t>
            </a:r>
            <a:r>
              <a:rPr lang="en-US" sz="2600" dirty="0">
                <a:latin typeface="Open Sans" panose="020B0606030504020204" pitchFamily="34" charset="0"/>
                <a:ea typeface="Open Sans" panose="020B0606030504020204" pitchFamily="34" charset="0"/>
                <a:cs typeface="Open Sans" panose="020B0606030504020204" pitchFamily="34" charset="0"/>
              </a:rPr>
              <a:t> Relevant Standards (&amp; needs)</a:t>
            </a:r>
          </a:p>
        </p:txBody>
      </p:sp>
      <p:sp>
        <p:nvSpPr>
          <p:cNvPr id="6" name="Content Placeholder 5">
            <a:extLst>
              <a:ext uri="{FF2B5EF4-FFF2-40B4-BE49-F238E27FC236}">
                <a16:creationId xmlns:a16="http://schemas.microsoft.com/office/drawing/2014/main" id="{06E48673-764F-4C59-A8FE-83DA5D68A926}"/>
              </a:ext>
            </a:extLst>
          </p:cNvPr>
          <p:cNvSpPr>
            <a:spLocks noGrp="1"/>
          </p:cNvSpPr>
          <p:nvPr>
            <p:ph idx="1"/>
          </p:nvPr>
        </p:nvSpPr>
        <p:spPr>
          <a:xfrm>
            <a:off x="605828" y="1268414"/>
            <a:ext cx="10972800" cy="5048382"/>
          </a:xfrm>
        </p:spPr>
        <p:txBody>
          <a:bodyPr/>
          <a:lstStyle/>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In many cases, LLS reside in fiber-starved environments---WDM can enable efficient use of fiber resources (ITU-T 9802.2)</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Some mobile operators have identified the need for up to 30km reaches for fronthaul applications. </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DWDM in C-band @100Gb/s (50Gbaud/lambda) can incur larger CD penalties for longer reaches.</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Optical or electrical domain equalization likely be needed to overcome these penalties.</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Prefer to use electronic means but power dissipation, size (density), latency and cost could be disadvantageous.</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Analog EQ (vs. DSP) may be an option to minimize power dissipation.</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O-band operation may have merit to minimize CD impairments (avoid Four-Wave Mixing penalties around fiber ZDW).</a:t>
            </a:r>
          </a:p>
          <a:p>
            <a:pPr marL="342900" indent="-342900">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Ultimately may have different technology options depending on required reach.</a:t>
            </a:r>
          </a:p>
          <a:p>
            <a:pPr marL="708025" lvl="1" indent="-342900">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IM-DD for shorter reach =&gt; low-power cost-effective solutions</a:t>
            </a:r>
          </a:p>
          <a:p>
            <a:pPr marL="708025" lvl="1" indent="-342900">
              <a:spcBef>
                <a:spcPts val="600"/>
              </a:spcBef>
              <a:buFont typeface="Arial" panose="020B0604020202020204" pitchFamily="34" charset="0"/>
              <a:buChar cha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“Coherent Lite” for longer reach =&gt; </a:t>
            </a:r>
            <a:r>
              <a:rPr lang="en-US" sz="1400" dirty="0">
                <a:latin typeface="Open Sans" panose="020B0606030504020204" pitchFamily="34" charset="0"/>
                <a:ea typeface="Open Sans" panose="020B0606030504020204" pitchFamily="34" charset="0"/>
                <a:cs typeface="Open Sans" panose="020B0606030504020204" pitchFamily="34" charset="0"/>
              </a:rPr>
              <a:t>higher power dissipation and </a:t>
            </a:r>
            <a:r>
              <a:rPr lang="en-US" sz="1400" u="sng" dirty="0">
                <a:latin typeface="Open Sans" panose="020B0606030504020204" pitchFamily="34" charset="0"/>
                <a:ea typeface="Open Sans" panose="020B0606030504020204" pitchFamily="34" charset="0"/>
                <a:cs typeface="Open Sans" panose="020B0606030504020204" pitchFamily="34" charset="0"/>
              </a:rPr>
              <a:t>cost-performance</a:t>
            </a:r>
            <a:r>
              <a:rPr lang="en-US" sz="1400" dirty="0">
                <a:latin typeface="Open Sans" panose="020B0606030504020204" pitchFamily="34" charset="0"/>
                <a:ea typeface="Open Sans" panose="020B0606030504020204" pitchFamily="34" charset="0"/>
                <a:cs typeface="Open Sans" panose="020B0606030504020204" pitchFamily="34" charset="0"/>
              </a:rPr>
              <a:t> solutions. </a:t>
            </a:r>
            <a:r>
              <a:rPr lang="en-US" sz="1400" i="1" dirty="0">
                <a:latin typeface="Open Sans" panose="020B0606030504020204" pitchFamily="34" charset="0"/>
                <a:ea typeface="Open Sans" panose="020B0606030504020204" pitchFamily="34" charset="0"/>
                <a:cs typeface="Open Sans" panose="020B0606030504020204" pitchFamily="34" charset="0"/>
              </a:rPr>
              <a:t>(Can box manufacturers still utilize “one slot” for all technologies/reach solutions?)</a:t>
            </a:r>
            <a:endParaRPr lang="en-US" sz="14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8" name="TextBox 7">
            <a:extLst>
              <a:ext uri="{FF2B5EF4-FFF2-40B4-BE49-F238E27FC236}">
                <a16:creationId xmlns:a16="http://schemas.microsoft.com/office/drawing/2014/main" id="{E961CE9D-D414-E856-F164-EDB8C17A2543}"/>
              </a:ext>
            </a:extLst>
          </p:cNvPr>
          <p:cNvSpPr txBox="1"/>
          <p:nvPr/>
        </p:nvSpPr>
        <p:spPr>
          <a:xfrm>
            <a:off x="8891081" y="6316796"/>
            <a:ext cx="1661160" cy="276999"/>
          </a:xfrm>
          <a:prstGeom prst="rect">
            <a:avLst/>
          </a:prstGeom>
          <a:noFill/>
        </p:spPr>
        <p:txBody>
          <a:bodyPr wrap="none" rtlCol="0">
            <a:spAutoFit/>
          </a:bodyPr>
          <a:lstStyle/>
          <a:p>
            <a:r>
              <a:rPr kumimoji="1" lang="en-US"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Source:  C. Cole, et al. </a:t>
            </a:r>
          </a:p>
        </p:txBody>
      </p:sp>
    </p:spTree>
    <p:extLst>
      <p:ext uri="{BB962C8B-B14F-4D97-AF65-F5344CB8AC3E}">
        <p14:creationId xmlns:p14="http://schemas.microsoft.com/office/powerpoint/2010/main" val="332799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C2E08-D32C-D0A3-9DCE-83EA695B9D9A}"/>
              </a:ext>
            </a:extLst>
          </p:cNvPr>
          <p:cNvSpPr>
            <a:spLocks noGrp="1"/>
          </p:cNvSpPr>
          <p:nvPr>
            <p:ph type="sldNum" sz="quarter" idx="11"/>
          </p:nvPr>
        </p:nvSpPr>
        <p:spPr/>
        <p:txBody>
          <a:bodyPr/>
          <a:lstStyle/>
          <a:p>
            <a:fld id="{9C9257A7-EFC8-46D0-9082-29042601C6F3}" type="slidenum">
              <a:rPr lang="ja-JP" altLang="en-US" smtClean="0"/>
              <a:pPr/>
              <a:t>6</a:t>
            </a:fld>
            <a:endParaRPr lang="ja-JP" altLang="en-US"/>
          </a:p>
        </p:txBody>
      </p:sp>
      <p:sp>
        <p:nvSpPr>
          <p:cNvPr id="3" name="Title 2">
            <a:extLst>
              <a:ext uri="{FF2B5EF4-FFF2-40B4-BE49-F238E27FC236}">
                <a16:creationId xmlns:a16="http://schemas.microsoft.com/office/drawing/2014/main" id="{681A2CF3-2969-F523-AF44-2E4B054BB59E}"/>
              </a:ext>
            </a:extLst>
          </p:cNvPr>
          <p:cNvSpPr>
            <a:spLocks noGrp="1"/>
          </p:cNvSpPr>
          <p:nvPr>
            <p:ph type="title"/>
          </p:nvPr>
        </p:nvSpPr>
        <p:spPr/>
        <p:txBody>
          <a:bodyPr/>
          <a:lstStyle/>
          <a:p>
            <a:r>
              <a:rPr lang="en-US" sz="2600" dirty="0">
                <a:latin typeface="Open Sans" panose="020B0606030504020204" pitchFamily="34" charset="0"/>
                <a:ea typeface="Open Sans" panose="020B0606030504020204" pitchFamily="34" charset="0"/>
                <a:cs typeface="Open Sans" panose="020B0606030504020204" pitchFamily="34" charset="0"/>
              </a:rPr>
              <a:t>Update to Modern SMF Parameters for Calculating CD Penalties</a:t>
            </a:r>
          </a:p>
        </p:txBody>
      </p:sp>
      <p:sp>
        <p:nvSpPr>
          <p:cNvPr id="6" name="Content Placeholder 5">
            <a:extLst>
              <a:ext uri="{FF2B5EF4-FFF2-40B4-BE49-F238E27FC236}">
                <a16:creationId xmlns:a16="http://schemas.microsoft.com/office/drawing/2014/main" id="{06E48673-764F-4C59-A8FE-83DA5D68A926}"/>
              </a:ext>
            </a:extLst>
          </p:cNvPr>
          <p:cNvSpPr>
            <a:spLocks noGrp="1"/>
          </p:cNvSpPr>
          <p:nvPr>
            <p:ph idx="1"/>
          </p:nvPr>
        </p:nvSpPr>
        <p:spPr>
          <a:xfrm>
            <a:off x="408562" y="1196503"/>
            <a:ext cx="11503229" cy="4747098"/>
          </a:xfrm>
        </p:spPr>
        <p:txBody>
          <a:bodyPr/>
          <a:lstStyle/>
          <a:p>
            <a:pPr marL="342900" indent="-342900">
              <a:spcBef>
                <a:spcPts val="300"/>
              </a:spcBef>
              <a:buFont typeface="Arial" panose="020B0604020202020204" pitchFamily="34" charset="0"/>
              <a:buChar cha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ITU-T G.652 define ZDW (Zero Dispersion Wavelength) min/max = 1300/1324nm</a:t>
            </a:r>
          </a:p>
          <a:p>
            <a:pPr marL="342900" indent="-342900">
              <a:spcBef>
                <a:spcPts val="300"/>
              </a:spcBef>
              <a:buFont typeface="Arial" panose="020B0604020202020204" pitchFamily="34" charset="0"/>
              <a:buChar cha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ZDW lower and upper extremes are rarely encountered in many applications. </a:t>
            </a:r>
          </a:p>
          <a:p>
            <a:pPr marL="342900" indent="-342900">
              <a:spcBef>
                <a:spcPts val="300"/>
              </a:spcBef>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300"/>
              </a:spcBef>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300"/>
              </a:spcBef>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300"/>
              </a:spcBef>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300"/>
              </a:spcBef>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300"/>
              </a:spcBef>
              <a:buFont typeface="Arial" panose="020B0604020202020204" pitchFamily="34" charset="0"/>
              <a:buChar cha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Longer fiber links are generally composed of several lengths of cable, each of which exhibits CD parameters that are </a:t>
            </a:r>
            <a:r>
              <a:rPr lang="en-US" sz="1600"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uncorrelated</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with each other</a:t>
            </a:r>
          </a:p>
          <a:p>
            <a:pPr marL="342900" indent="-342900">
              <a:spcBef>
                <a:spcPts val="300"/>
              </a:spcBef>
              <a:buFont typeface="Arial" panose="020B0604020202020204" pitchFamily="34" charset="0"/>
              <a:buChar cha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Restricting transceiver design and manufacturing to use ZDW min/max is an unnecessary burden =&gt; increased power &amp; costs.</a:t>
            </a:r>
          </a:p>
          <a:p>
            <a:pPr marL="285750" indent="-285750">
              <a:spcBef>
                <a:spcPts val="300"/>
              </a:spcBef>
              <a:buFont typeface="Arial" panose="020B0604020202020204" pitchFamily="34" charset="0"/>
              <a:buChar cha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Collaboration between ITU-T and IEEE 802.3.</a:t>
            </a:r>
          </a:p>
          <a:p>
            <a:pPr marL="650875" lvl="1" indent="-285750">
              <a:spcBef>
                <a:spcPts val="300"/>
              </a:spcBef>
              <a:spcAft>
                <a:spcPts val="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SG15 examined the statistical properties of chromatic dispersion (CD) for G.652 / G.657 fiber links. </a:t>
            </a:r>
          </a:p>
          <a:p>
            <a:pPr marL="650875" lvl="1" indent="-285750">
              <a:spcBef>
                <a:spcPts val="300"/>
              </a:spcBef>
              <a:spcAft>
                <a:spcPts val="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Revised Recommendation G.652 was initiated in the July 2024 meeting. </a:t>
            </a:r>
          </a:p>
          <a:p>
            <a:pPr marL="650875" lvl="1" indent="-285750">
              <a:spcBef>
                <a:spcPts val="300"/>
              </a:spcBef>
              <a:spcAft>
                <a:spcPts val="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Enables the use an improved </a:t>
            </a:r>
            <a:r>
              <a:rPr lang="en-US" sz="1400"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statistical link design methodology</a:t>
            </a:r>
          </a:p>
        </p:txBody>
      </p:sp>
      <p:pic>
        <p:nvPicPr>
          <p:cNvPr id="1026" name="Picture 2">
            <a:extLst>
              <a:ext uri="{FF2B5EF4-FFF2-40B4-BE49-F238E27FC236}">
                <a16:creationId xmlns:a16="http://schemas.microsoft.com/office/drawing/2014/main" id="{F8B9D19B-2753-2C08-3CE0-CF01023E9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661" y="1757631"/>
            <a:ext cx="2389559" cy="1887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283B37-7A75-4385-1E85-1387124E5137}"/>
              </a:ext>
            </a:extLst>
          </p:cNvPr>
          <p:cNvSpPr txBox="1"/>
          <p:nvPr/>
        </p:nvSpPr>
        <p:spPr>
          <a:xfrm>
            <a:off x="535021" y="6179371"/>
            <a:ext cx="10488769" cy="584775"/>
          </a:xfrm>
          <a:prstGeom prst="rect">
            <a:avLst/>
          </a:prstGeom>
          <a:noFill/>
        </p:spPr>
        <p:txBody>
          <a:bodyPr wrap="none" rtlCol="0">
            <a:spAutoFit/>
          </a:bodyPr>
          <a:lstStyle/>
          <a:p>
            <a:r>
              <a:rPr kumimoji="1" lang="en-US" sz="1600" i="1" dirty="0">
                <a:sym typeface="Wingdings" panose="05000000000000000000" pitchFamily="2" charset="2"/>
              </a:rPr>
              <a:t> </a:t>
            </a:r>
            <a:r>
              <a:rPr kumimoji="1" lang="en-US" sz="1600" i="1" dirty="0"/>
              <a:t>Fiber parameters are not changing, rather the way links are engineered using those parameters.</a:t>
            </a:r>
          </a:p>
          <a:p>
            <a:endParaRPr kumimoji="1" lang="en-US" sz="1600" dirty="0"/>
          </a:p>
        </p:txBody>
      </p:sp>
      <p:sp>
        <p:nvSpPr>
          <p:cNvPr id="5" name="TextBox 4">
            <a:extLst>
              <a:ext uri="{FF2B5EF4-FFF2-40B4-BE49-F238E27FC236}">
                <a16:creationId xmlns:a16="http://schemas.microsoft.com/office/drawing/2014/main" id="{57F37D7D-981E-68CC-D3FC-DCD07F9D7281}"/>
              </a:ext>
            </a:extLst>
          </p:cNvPr>
          <p:cNvSpPr txBox="1"/>
          <p:nvPr/>
        </p:nvSpPr>
        <p:spPr>
          <a:xfrm>
            <a:off x="10058400" y="1508139"/>
            <a:ext cx="1853392" cy="276999"/>
          </a:xfrm>
          <a:prstGeom prst="rect">
            <a:avLst/>
          </a:prstGeom>
          <a:noFill/>
          <a:ln>
            <a:solidFill>
              <a:srgbClr val="000000"/>
            </a:solidFill>
          </a:ln>
        </p:spPr>
        <p:txBody>
          <a:bodyPr wrap="none" rtlCol="0">
            <a:spAutoFit/>
          </a:bodyPr>
          <a:lstStyle/>
          <a:p>
            <a:r>
              <a:rPr kumimoji="1" lang="en-US" sz="1200" dirty="0">
                <a:solidFill>
                  <a:srgbClr val="000000"/>
                </a:solidFill>
              </a:rPr>
              <a:t>Fiber </a:t>
            </a:r>
            <a:r>
              <a:rPr kumimoji="1" lang="en-US" sz="1200" dirty="0" err="1">
                <a:solidFill>
                  <a:srgbClr val="000000"/>
                </a:solidFill>
              </a:rPr>
              <a:t>Mfg</a:t>
            </a:r>
            <a:r>
              <a:rPr kumimoji="1" lang="en-US" sz="1200" dirty="0">
                <a:solidFill>
                  <a:srgbClr val="000000"/>
                </a:solidFill>
              </a:rPr>
              <a:t> Distribution</a:t>
            </a:r>
          </a:p>
        </p:txBody>
      </p:sp>
    </p:spTree>
    <p:extLst>
      <p:ext uri="{BB962C8B-B14F-4D97-AF65-F5344CB8AC3E}">
        <p14:creationId xmlns:p14="http://schemas.microsoft.com/office/powerpoint/2010/main" val="38323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prstGeom prst="rect">
            <a:avLst/>
          </a:prstGeom>
        </p:spPr>
        <p:txBody>
          <a:bodyPr/>
          <a:lstStyle/>
          <a:p>
            <a:fld id="{6FBE1EA5-94DA-4C55-9E47-4893E8F20369}" type="slidenum">
              <a:rPr lang="en-US" smtClean="0"/>
              <a:t>7</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Emerging Technologies: </a:t>
            </a:r>
            <a:r>
              <a:rPr lang="en-US" sz="2400" i="1" dirty="0">
                <a:latin typeface="Open Sans" panose="020B0606030504020204" pitchFamily="34" charset="0"/>
                <a:ea typeface="Open Sans" panose="020B0606030504020204" pitchFamily="34" charset="0"/>
                <a:cs typeface="Open Sans" panose="020B0606030504020204" pitchFamily="34" charset="0"/>
              </a:rPr>
              <a:t>Linear Pluggable Optics (LPO)</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9" name="Content Placeholder 8">
            <a:extLst>
              <a:ext uri="{FF2B5EF4-FFF2-40B4-BE49-F238E27FC236}">
                <a16:creationId xmlns:a16="http://schemas.microsoft.com/office/drawing/2014/main" id="{6B0BA88A-0E30-9E4F-62A9-0153E12F66B4}"/>
              </a:ext>
            </a:extLst>
          </p:cNvPr>
          <p:cNvSpPr>
            <a:spLocks noGrp="1"/>
          </p:cNvSpPr>
          <p:nvPr>
            <p:ph idx="1"/>
          </p:nvPr>
        </p:nvSpPr>
        <p:spPr>
          <a:xfrm>
            <a:off x="605827" y="2791838"/>
            <a:ext cx="11252189" cy="3774332"/>
          </a:xfrm>
        </p:spPr>
        <p:txBody>
          <a:bodyPr/>
          <a:lstStyle/>
          <a:p>
            <a:pPr marL="708025" lvl="1" indent="-342900">
              <a:lnSpc>
                <a:spcPts val="23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Reduced power/cost by eliminating DSPs/CDRs in optical modules (~40% power savings)</a:t>
            </a:r>
          </a:p>
          <a:p>
            <a:pPr marL="708025" lvl="1" indent="-342900">
              <a:lnSpc>
                <a:spcPts val="23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OIF project:  </a:t>
            </a:r>
            <a:r>
              <a:rPr lang="en-US" i="1" dirty="0">
                <a:latin typeface="Open Sans" panose="020B0606030504020204" pitchFamily="34" charset="0"/>
                <a:ea typeface="Open Sans" panose="020B0606030504020204" pitchFamily="34" charset="0"/>
                <a:cs typeface="Open Sans" panose="020B0606030504020204" pitchFamily="34" charset="0"/>
              </a:rPr>
              <a:t>CEI-112G-Linear-PAM4</a:t>
            </a:r>
          </a:p>
          <a:p>
            <a:pPr marL="708025" lvl="1" indent="-342900">
              <a:lnSpc>
                <a:spcPts val="23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MSA to develop electrical and optical interoperability specifications (</a:t>
            </a:r>
            <a:r>
              <a:rPr lang="en-US" i="1" u="sng" dirty="0">
                <a:latin typeface="Open Sans" panose="020B0606030504020204" pitchFamily="34" charset="0"/>
                <a:ea typeface="Open Sans" panose="020B0606030504020204" pitchFamily="34" charset="0"/>
                <a:cs typeface="Open Sans" panose="020B0606030504020204" pitchFamily="34" charset="0"/>
              </a:rPr>
              <a:t>https://www.lpo-msa.org</a:t>
            </a:r>
            <a:r>
              <a:rPr lang="en-US" dirty="0">
                <a:latin typeface="Open Sans" panose="020B0606030504020204" pitchFamily="34" charset="0"/>
                <a:ea typeface="Open Sans" panose="020B0606030504020204" pitchFamily="34" charset="0"/>
                <a:cs typeface="Open Sans" panose="020B0606030504020204" pitchFamily="34" charset="0"/>
              </a:rPr>
              <a:t>)</a:t>
            </a:r>
          </a:p>
          <a:p>
            <a:pPr marL="708025" lvl="1" indent="-342900">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100Gbps initially, extensions to 200Gbps </a:t>
            </a:r>
          </a:p>
          <a:p>
            <a:pPr marL="708025" lvl="1" indent="-342900">
              <a:spcBef>
                <a:spcPts val="300"/>
              </a:spcBef>
              <a:spcAft>
                <a:spcPts val="3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08025" lvl="1" indent="-342900">
              <a:spcBef>
                <a:spcPts val="300"/>
              </a:spcBef>
              <a:spcAft>
                <a:spcPts val="3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08025" lvl="1" indent="-342900">
              <a:spcBef>
                <a:spcPts val="300"/>
              </a:spcBef>
              <a:spcAft>
                <a:spcPts val="3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A4B77D30-8D06-425C-80BB-2F896C650A61}"/>
              </a:ext>
            </a:extLst>
          </p:cNvPr>
          <p:cNvPicPr>
            <a:picLocks noChangeAspect="1"/>
          </p:cNvPicPr>
          <p:nvPr/>
        </p:nvPicPr>
        <p:blipFill>
          <a:blip r:embed="rId2"/>
          <a:stretch>
            <a:fillRect/>
          </a:stretch>
        </p:blipFill>
        <p:spPr>
          <a:xfrm>
            <a:off x="1069232" y="1394870"/>
            <a:ext cx="9742252" cy="1048603"/>
          </a:xfrm>
          <a:prstGeom prst="rect">
            <a:avLst/>
          </a:prstGeom>
        </p:spPr>
      </p:pic>
      <p:pic>
        <p:nvPicPr>
          <p:cNvPr id="14" name="Picture 2">
            <a:extLst>
              <a:ext uri="{FF2B5EF4-FFF2-40B4-BE49-F238E27FC236}">
                <a16:creationId xmlns:a16="http://schemas.microsoft.com/office/drawing/2014/main" id="{8A8044BB-65BC-6266-5A4B-6EA14C432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473" y="3131271"/>
            <a:ext cx="2009352" cy="391824"/>
          </a:xfrm>
          <a:prstGeom prst="rect">
            <a:avLst/>
          </a:prstGeom>
          <a:solidFill>
            <a:srgbClr val="005B9A"/>
          </a:solidFill>
        </p:spPr>
      </p:pic>
      <p:pic>
        <p:nvPicPr>
          <p:cNvPr id="1026" name="Picture 2" descr="OIF">
            <a:extLst>
              <a:ext uri="{FF2B5EF4-FFF2-40B4-BE49-F238E27FC236}">
                <a16:creationId xmlns:a16="http://schemas.microsoft.com/office/drawing/2014/main" id="{ECF825A0-19B4-0E0C-2918-735DF8FCB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4108" y="2382659"/>
            <a:ext cx="984520" cy="52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9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prstGeom prst="rect">
            <a:avLst/>
          </a:prstGeom>
        </p:spPr>
        <p:txBody>
          <a:bodyPr/>
          <a:lstStyle/>
          <a:p>
            <a:fld id="{6FBE1EA5-94DA-4C55-9E47-4893E8F20369}" type="slidenum">
              <a:rPr lang="en-US" smtClean="0"/>
              <a:t>8</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Emerging Technologies (</a:t>
            </a:r>
            <a:r>
              <a:rPr lang="en-US" dirty="0" err="1">
                <a:latin typeface="Open Sans" panose="020B0606030504020204" pitchFamily="34" charset="0"/>
                <a:ea typeface="Open Sans" panose="020B0606030504020204" pitchFamily="34" charset="0"/>
                <a:cs typeface="Open Sans" panose="020B0606030504020204" pitchFamily="34" charset="0"/>
              </a:rPr>
              <a:t>con’t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2400" i="1" dirty="0">
                <a:latin typeface="Open Sans" panose="020B0606030504020204" pitchFamily="34" charset="0"/>
                <a:ea typeface="Open Sans" panose="020B0606030504020204" pitchFamily="34" charset="0"/>
                <a:cs typeface="Open Sans" panose="020B0606030504020204" pitchFamily="34" charset="0"/>
              </a:rPr>
              <a:t>RTLR (half-retimed or LRO)</a:t>
            </a:r>
            <a:endParaRPr lang="en-US" i="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6B0BA88A-0E30-9E4F-62A9-0153E12F66B4}"/>
              </a:ext>
            </a:extLst>
          </p:cNvPr>
          <p:cNvSpPr>
            <a:spLocks noGrp="1"/>
          </p:cNvSpPr>
          <p:nvPr>
            <p:ph idx="1"/>
          </p:nvPr>
        </p:nvSpPr>
        <p:spPr>
          <a:xfrm>
            <a:off x="605827" y="2752928"/>
            <a:ext cx="11252189" cy="3813242"/>
          </a:xfrm>
        </p:spPr>
        <p:txBody>
          <a:bodyPr/>
          <a:lstStyle/>
          <a:p>
            <a:pPr marL="708025" lvl="1" indent="-342900">
              <a:lnSpc>
                <a:spcPts val="22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OIF Project. </a:t>
            </a:r>
          </a:p>
          <a:p>
            <a:pPr marL="708025" lvl="1" indent="-342900">
              <a:lnSpc>
                <a:spcPts val="22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Provide end-users with some power savings (~50% of LPO) but at the same time the potential for interoperability with legacy fully retimed modules. </a:t>
            </a:r>
          </a:p>
          <a:p>
            <a:pPr marL="708025" lvl="1" indent="-342900">
              <a:lnSpc>
                <a:spcPts val="2200"/>
              </a:lnSpc>
              <a:spcBef>
                <a:spcPts val="300"/>
              </a:spcBef>
              <a:spcAft>
                <a:spcPts val="300"/>
              </a:spcAft>
              <a:buFont typeface="Arial" panose="020B0604020202020204" pitchFamily="34" charset="0"/>
              <a:buChar char="•"/>
            </a:pPr>
            <a:r>
              <a:rPr lang="en-US" b="1" dirty="0">
                <a:solidFill>
                  <a:srgbClr val="3290CE"/>
                </a:solidFill>
                <a:latin typeface="Open Sans" panose="020B0606030504020204" pitchFamily="34" charset="0"/>
                <a:ea typeface="Open Sans" panose="020B0606030504020204" pitchFamily="34" charset="0"/>
                <a:cs typeface="Open Sans" panose="020B0606030504020204" pitchFamily="34" charset="0"/>
              </a:rPr>
              <a:t>Re-timers</a:t>
            </a:r>
            <a:r>
              <a:rPr lang="en-US" dirty="0">
                <a:latin typeface="Open Sans" panose="020B0606030504020204" pitchFamily="34" charset="0"/>
                <a:ea typeface="Open Sans" panose="020B0606030504020204" pitchFamily="34" charset="0"/>
                <a:cs typeface="Open Sans" panose="020B0606030504020204" pitchFamily="34" charset="0"/>
              </a:rPr>
              <a:t> on the Tx path; Rx path </a:t>
            </a:r>
            <a:r>
              <a:rPr lang="en-US" b="1" dirty="0">
                <a:solidFill>
                  <a:srgbClr val="3290CE"/>
                </a:solidFill>
                <a:latin typeface="Open Sans" panose="020B0606030504020204" pitchFamily="34" charset="0"/>
                <a:ea typeface="Open Sans" panose="020B0606030504020204" pitchFamily="34" charset="0"/>
                <a:cs typeface="Open Sans" panose="020B0606030504020204" pitchFamily="34" charset="0"/>
              </a:rPr>
              <a:t>linear</a:t>
            </a:r>
            <a:r>
              <a:rPr lang="en-US" dirty="0">
                <a:latin typeface="Open Sans" panose="020B0606030504020204" pitchFamily="34" charset="0"/>
                <a:ea typeface="Open Sans" panose="020B0606030504020204" pitchFamily="34" charset="0"/>
                <a:cs typeface="Open Sans" panose="020B0606030504020204" pitchFamily="34" charset="0"/>
              </a:rPr>
              <a:t> (i.e. no DSP or CDR in the optical Rx path)</a:t>
            </a:r>
          </a:p>
          <a:p>
            <a:pPr marL="708025" lvl="1" indent="-342900">
              <a:lnSpc>
                <a:spcPts val="22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NO change to the electrical and optical paths at the “front-end”, Tx side (retain IEEE TP1 and TP2 compliance test points).  </a:t>
            </a:r>
          </a:p>
          <a:p>
            <a:pPr marL="708025" lvl="1" indent="-342900">
              <a:lnSpc>
                <a:spcPts val="22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Modify TP3/TP4 test points to promote vendor interoperability with the linear receiver portion—leveraging the OIF-112G-Linear (LPO) project specification.</a:t>
            </a:r>
          </a:p>
          <a:p>
            <a:pPr marL="708025" lvl="1" indent="-342900">
              <a:lnSpc>
                <a:spcPts val="22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100Gb/s data-rate specification</a:t>
            </a:r>
          </a:p>
          <a:p>
            <a:pPr marL="708025" lvl="1" indent="-342900">
              <a:lnSpc>
                <a:spcPts val="2200"/>
              </a:lnSpc>
              <a:spcBef>
                <a:spcPts val="300"/>
              </a:spcBef>
              <a:spcAft>
                <a:spcPts val="3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Derivative project started for 200Gb/s RTLR.</a:t>
            </a:r>
          </a:p>
          <a:p>
            <a:pPr marL="708025" lvl="1" indent="-342900">
              <a:spcBef>
                <a:spcPts val="300"/>
              </a:spcBef>
              <a:spcAft>
                <a:spcPts val="3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08025" lvl="1" indent="-342900">
              <a:spcBef>
                <a:spcPts val="300"/>
              </a:spcBef>
              <a:spcAft>
                <a:spcPts val="3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708025" lvl="1" indent="-342900">
              <a:spcBef>
                <a:spcPts val="300"/>
              </a:spcBef>
              <a:spcAft>
                <a:spcPts val="300"/>
              </a:spcAft>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OIF">
            <a:extLst>
              <a:ext uri="{FF2B5EF4-FFF2-40B4-BE49-F238E27FC236}">
                <a16:creationId xmlns:a16="http://schemas.microsoft.com/office/drawing/2014/main" id="{ECF825A0-19B4-0E0C-2918-735DF8FCB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752" y="2488748"/>
            <a:ext cx="984520" cy="5283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756F4A-1251-1AE7-32C0-1F4AB999F96F}"/>
              </a:ext>
            </a:extLst>
          </p:cNvPr>
          <p:cNvPicPr>
            <a:picLocks noChangeAspect="1"/>
          </p:cNvPicPr>
          <p:nvPr/>
        </p:nvPicPr>
        <p:blipFill>
          <a:blip r:embed="rId3"/>
          <a:stretch>
            <a:fillRect/>
          </a:stretch>
        </p:blipFill>
        <p:spPr>
          <a:xfrm>
            <a:off x="952500" y="1436558"/>
            <a:ext cx="9742252" cy="1054699"/>
          </a:xfrm>
          <a:prstGeom prst="rect">
            <a:avLst/>
          </a:prstGeom>
        </p:spPr>
      </p:pic>
    </p:spTree>
    <p:extLst>
      <p:ext uri="{BB962C8B-B14F-4D97-AF65-F5344CB8AC3E}">
        <p14:creationId xmlns:p14="http://schemas.microsoft.com/office/powerpoint/2010/main" val="39982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2D0-287F-F8F5-F097-6B428A967E09}"/>
              </a:ext>
            </a:extLst>
          </p:cNvPr>
          <p:cNvSpPr>
            <a:spLocks noGrp="1"/>
          </p:cNvSpPr>
          <p:nvPr>
            <p:ph type="sldNum" sz="quarter" idx="11"/>
          </p:nvPr>
        </p:nvSpPr>
        <p:spPr>
          <a:xfrm>
            <a:off x="5242560" y="6462716"/>
            <a:ext cx="1706880" cy="365125"/>
          </a:xfrm>
        </p:spPr>
        <p:txBody>
          <a:bodyPr/>
          <a:lstStyle/>
          <a:p>
            <a:fld id="{6FBE1EA5-94DA-4C55-9E47-4893E8F20369}" type="slidenum">
              <a:rPr lang="en-US" smtClean="0"/>
              <a:pPr/>
              <a:t>9</a:t>
            </a:fld>
            <a:endParaRPr lang="en-US"/>
          </a:p>
        </p:txBody>
      </p:sp>
      <p:sp>
        <p:nvSpPr>
          <p:cNvPr id="8" name="Title 7">
            <a:extLst>
              <a:ext uri="{FF2B5EF4-FFF2-40B4-BE49-F238E27FC236}">
                <a16:creationId xmlns:a16="http://schemas.microsoft.com/office/drawing/2014/main" id="{DA3E21F3-4086-62BD-09C3-68C90729F88A}"/>
              </a:ext>
            </a:extLst>
          </p:cNvPr>
          <p:cNvSpPr>
            <a:spLocks noGrp="1"/>
          </p:cNvSpPr>
          <p:nvPr>
            <p:ph type="title"/>
          </p:nvPr>
        </p:nvSpPr>
        <p:spPr>
          <a:xfrm>
            <a:off x="605828" y="454337"/>
            <a:ext cx="10972800" cy="519504"/>
          </a:xfrm>
        </p:spPr>
        <p:txBody>
          <a:bodyPr/>
          <a:lstStyle/>
          <a:p>
            <a:r>
              <a:rPr lang="it-IT" sz="2800" dirty="0"/>
              <a:t>100Gbps Survey</a:t>
            </a:r>
            <a:endParaRPr lang="en-US" sz="2800" dirty="0"/>
          </a:p>
        </p:txBody>
      </p:sp>
      <p:sp>
        <p:nvSpPr>
          <p:cNvPr id="11" name="Text Placeholder 10">
            <a:extLst>
              <a:ext uri="{FF2B5EF4-FFF2-40B4-BE49-F238E27FC236}">
                <a16:creationId xmlns:a16="http://schemas.microsoft.com/office/drawing/2014/main" id="{19A613E9-41E9-7A2F-A6B4-B05C341FDC66}"/>
              </a:ext>
            </a:extLst>
          </p:cNvPr>
          <p:cNvSpPr>
            <a:spLocks noGrp="1"/>
          </p:cNvSpPr>
          <p:nvPr>
            <p:ph type="body" sz="quarter" idx="12"/>
          </p:nvPr>
        </p:nvSpPr>
        <p:spPr>
          <a:xfrm>
            <a:off x="437744" y="1167318"/>
            <a:ext cx="11140884" cy="5120667"/>
          </a:xfrm>
        </p:spPr>
        <p:txBody>
          <a:bodyPr/>
          <a:lstStyle/>
          <a:p>
            <a:pPr marL="285750" indent="-285750">
              <a:lnSpc>
                <a:spcPct val="100000"/>
              </a:lnSpc>
              <a:spcBef>
                <a:spcPts val="300"/>
              </a:spcBef>
              <a:spcAft>
                <a:spcPts val="0"/>
              </a:spcAft>
              <a:buFont typeface="Arial" panose="020B0604020202020204" pitchFamily="34" charset="0"/>
              <a:buChar char="•"/>
            </a:pPr>
            <a:r>
              <a:rPr lang="en-US" sz="1200" b="1" dirty="0">
                <a:solidFill>
                  <a:srgbClr val="003B61"/>
                </a:solidFill>
              </a:rPr>
              <a:t>Survey</a:t>
            </a:r>
            <a:r>
              <a:rPr lang="en-US" sz="1200" dirty="0"/>
              <a:t> sent out to the MOPA members in Summer 2024 to assess 100 Gbps technology and its availability. </a:t>
            </a:r>
            <a:r>
              <a:rPr lang="en-US" sz="1200" b="1" dirty="0">
                <a:solidFill>
                  <a:srgbClr val="3290CE"/>
                </a:solidFill>
              </a:rPr>
              <a:t>(“serial” 100Gbps/SFP112)</a:t>
            </a:r>
          </a:p>
          <a:p>
            <a:pPr marL="285750" indent="-285750">
              <a:lnSpc>
                <a:spcPct val="100000"/>
              </a:lnSpc>
              <a:spcBef>
                <a:spcPts val="300"/>
              </a:spcBef>
              <a:spcAft>
                <a:spcPts val="0"/>
              </a:spcAft>
              <a:buFont typeface="Arial" panose="020B0604020202020204" pitchFamily="34" charset="0"/>
              <a:buChar char="•"/>
            </a:pPr>
            <a:r>
              <a:rPr lang="en-US" sz="1200" dirty="0"/>
              <a:t>Availability of </a:t>
            </a:r>
            <a:r>
              <a:rPr lang="en-US" sz="1200" b="1" dirty="0">
                <a:solidFill>
                  <a:srgbClr val="003B61"/>
                </a:solidFill>
              </a:rPr>
              <a:t>retimed implementations: </a:t>
            </a:r>
          </a:p>
          <a:p>
            <a:pPr marL="650875" lvl="1" indent="-285750">
              <a:spcBef>
                <a:spcPts val="300"/>
              </a:spcBef>
              <a:spcAft>
                <a:spcPts val="0"/>
              </a:spcAft>
              <a:buFont typeface="Arial" panose="020B0604020202020204" pitchFamily="34" charset="0"/>
              <a:buChar char="•"/>
            </a:pPr>
            <a:r>
              <a:rPr lang="en-US" sz="1050" i="1" dirty="0"/>
              <a:t>EML: </a:t>
            </a:r>
            <a:r>
              <a:rPr lang="en-US" sz="1050" dirty="0"/>
              <a:t>in general, 53 </a:t>
            </a:r>
            <a:r>
              <a:rPr lang="en-US" sz="1050" dirty="0" err="1"/>
              <a:t>GBaud</a:t>
            </a:r>
            <a:r>
              <a:rPr lang="en-US" sz="1050" dirty="0"/>
              <a:t> EMLs suitable for FR/LR/ER/BiDi are currently available at a component level.</a:t>
            </a:r>
          </a:p>
          <a:p>
            <a:pPr marL="650875" lvl="1" indent="-285750">
              <a:spcBef>
                <a:spcPts val="300"/>
              </a:spcBef>
              <a:spcAft>
                <a:spcPts val="0"/>
              </a:spcAft>
              <a:buFont typeface="Arial" panose="020B0604020202020204" pitchFamily="34" charset="0"/>
              <a:buChar char="•"/>
            </a:pPr>
            <a:r>
              <a:rPr lang="en-US" sz="1050" i="1" dirty="0"/>
              <a:t>LR 10 km: </a:t>
            </a:r>
            <a:r>
              <a:rPr lang="en-US" sz="1050" dirty="0"/>
              <a:t>One response indicated availability end of 2024, several indicate availability 2025/26, and one indicated after 2026. EML/PIN component technology is indicated.</a:t>
            </a:r>
          </a:p>
          <a:p>
            <a:pPr marL="650875" lvl="1" indent="-285750">
              <a:spcBef>
                <a:spcPts val="300"/>
              </a:spcBef>
              <a:spcAft>
                <a:spcPts val="0"/>
              </a:spcAft>
              <a:buFont typeface="Arial" panose="020B0604020202020204" pitchFamily="34" charset="0"/>
              <a:buChar char="•"/>
            </a:pPr>
            <a:r>
              <a:rPr lang="en-US" sz="1050" i="1" dirty="0"/>
              <a:t>ER 40 km: </a:t>
            </a:r>
            <a:r>
              <a:rPr lang="en-US" sz="1050" dirty="0"/>
              <a:t>One response indicated availability at the end of 2024, while several indicate availability after 2026. EML/APD or enhanced EML w/ PIN are indicated. </a:t>
            </a:r>
          </a:p>
          <a:p>
            <a:pPr marL="650875" lvl="1" indent="-285750">
              <a:spcBef>
                <a:spcPts val="300"/>
              </a:spcBef>
              <a:spcAft>
                <a:spcPts val="0"/>
              </a:spcAft>
              <a:buFont typeface="Arial" panose="020B0604020202020204" pitchFamily="34" charset="0"/>
              <a:buChar char="•"/>
            </a:pPr>
            <a:r>
              <a:rPr lang="en-US" sz="1050" i="1" dirty="0"/>
              <a:t>BiDi: </a:t>
            </a:r>
            <a:r>
              <a:rPr lang="en-US" sz="1050" dirty="0"/>
              <a:t>Several indicate availability 2025/26, and one indicates after 2026. EML/PIN is indicated. </a:t>
            </a:r>
          </a:p>
          <a:p>
            <a:pPr marL="650875" lvl="1" indent="-285750">
              <a:spcBef>
                <a:spcPts val="300"/>
              </a:spcBef>
              <a:spcAft>
                <a:spcPts val="0"/>
              </a:spcAft>
              <a:buFont typeface="Arial" panose="020B0604020202020204" pitchFamily="34" charset="0"/>
              <a:buChar char="•"/>
            </a:pPr>
            <a:r>
              <a:rPr lang="en-US" sz="1050" i="1" dirty="0"/>
              <a:t>FR 2 km:</a:t>
            </a:r>
            <a:r>
              <a:rPr lang="en-US" sz="1050" dirty="0"/>
              <a:t> One indicates after 2026. EML/PIN is indicated.</a:t>
            </a:r>
          </a:p>
          <a:p>
            <a:pPr marL="171450" indent="-171450">
              <a:lnSpc>
                <a:spcPct val="100000"/>
              </a:lnSpc>
              <a:spcBef>
                <a:spcPts val="300"/>
              </a:spcBef>
              <a:spcAft>
                <a:spcPts val="0"/>
              </a:spcAft>
              <a:buFont typeface="Arial" panose="020B0604020202020204" pitchFamily="34" charset="0"/>
              <a:buChar char="•"/>
            </a:pPr>
            <a:r>
              <a:rPr lang="en-US" sz="1200" dirty="0"/>
              <a:t>Availability of </a:t>
            </a:r>
            <a:r>
              <a:rPr lang="en-US" sz="1200" b="1" dirty="0">
                <a:solidFill>
                  <a:schemeClr val="tx1">
                    <a:lumMod val="50000"/>
                  </a:schemeClr>
                </a:solidFill>
              </a:rPr>
              <a:t>LPO and LRO SFP112 implementations</a:t>
            </a:r>
            <a:r>
              <a:rPr lang="en-US" sz="1200" dirty="0">
                <a:solidFill>
                  <a:schemeClr val="tx1">
                    <a:lumMod val="50000"/>
                  </a:schemeClr>
                </a:solidFill>
              </a:rPr>
              <a:t>: </a:t>
            </a:r>
            <a:r>
              <a:rPr lang="en-US" sz="1200" dirty="0"/>
              <a:t>There were fewer responses compared with retimed. Some indicate LPO FR, LR and SR and LRO LR availability end of 2025. </a:t>
            </a:r>
            <a:endParaRPr lang="en-US" sz="1100" dirty="0"/>
          </a:p>
          <a:p>
            <a:pPr marL="171450" indent="-171450">
              <a:lnSpc>
                <a:spcPct val="100000"/>
              </a:lnSpc>
              <a:spcBef>
                <a:spcPts val="300"/>
              </a:spcBef>
              <a:spcAft>
                <a:spcPts val="0"/>
              </a:spcAft>
              <a:buFont typeface="Arial" panose="020B0604020202020204" pitchFamily="34" charset="0"/>
              <a:buChar char="•"/>
            </a:pPr>
            <a:r>
              <a:rPr lang="en-US" sz="1200" b="1" dirty="0">
                <a:solidFill>
                  <a:srgbClr val="003B61"/>
                </a:solidFill>
              </a:rPr>
              <a:t>SFP112 signal recovery / integrity features: </a:t>
            </a:r>
            <a:r>
              <a:rPr lang="en-US" sz="1200" dirty="0"/>
              <a:t>Several indicate </a:t>
            </a:r>
            <a:r>
              <a:rPr lang="en-US" sz="1200" i="1" u="sng" dirty="0"/>
              <a:t>analog</a:t>
            </a:r>
            <a:r>
              <a:rPr lang="en-US" sz="1200" dirty="0"/>
              <a:t> EQ but also DSP with enhanced equalization features is mentioned.  </a:t>
            </a:r>
          </a:p>
          <a:p>
            <a:pPr marL="171450" indent="-171450">
              <a:lnSpc>
                <a:spcPct val="100000"/>
              </a:lnSpc>
              <a:spcBef>
                <a:spcPts val="300"/>
              </a:spcBef>
              <a:spcAft>
                <a:spcPts val="0"/>
              </a:spcAft>
              <a:buFont typeface="Arial" panose="020B0604020202020204" pitchFamily="34" charset="0"/>
              <a:buChar char="•"/>
            </a:pPr>
            <a:r>
              <a:rPr lang="en-US" sz="1200" b="1" dirty="0">
                <a:solidFill>
                  <a:srgbClr val="003B61"/>
                </a:solidFill>
              </a:rPr>
              <a:t>Power consumption: </a:t>
            </a:r>
          </a:p>
          <a:p>
            <a:pPr marL="650875" lvl="1" indent="-285750">
              <a:spcBef>
                <a:spcPts val="300"/>
              </a:spcBef>
              <a:spcAft>
                <a:spcPts val="0"/>
              </a:spcAft>
              <a:buFont typeface="Arial" panose="020B0604020202020204" pitchFamily="34" charset="0"/>
              <a:buChar char="•"/>
            </a:pPr>
            <a:r>
              <a:rPr lang="en-US" sz="1200" dirty="0"/>
              <a:t>Retimed LR 10 km: Responses: several stated the ambition to reach the target of 2.5 W, but also 3.5 W and 2.4-3W are indicated. </a:t>
            </a:r>
          </a:p>
          <a:p>
            <a:pPr marL="650875" lvl="1" indent="-285750">
              <a:spcBef>
                <a:spcPts val="300"/>
              </a:spcBef>
              <a:spcAft>
                <a:spcPts val="0"/>
              </a:spcAft>
              <a:buFont typeface="Arial" panose="020B0604020202020204" pitchFamily="34" charset="0"/>
              <a:buChar char="•"/>
            </a:pPr>
            <a:r>
              <a:rPr lang="en-US" sz="1050" dirty="0"/>
              <a:t>Retimed ER 40 km: 3.5 W, 2.4-3W and 3-3.5W are indicated.</a:t>
            </a:r>
          </a:p>
          <a:p>
            <a:pPr marL="650875" lvl="1" indent="-285750">
              <a:spcBef>
                <a:spcPts val="300"/>
              </a:spcBef>
              <a:spcAft>
                <a:spcPts val="0"/>
              </a:spcAft>
              <a:buFont typeface="Arial" panose="020B0604020202020204" pitchFamily="34" charset="0"/>
              <a:buChar char="•"/>
            </a:pPr>
            <a:r>
              <a:rPr lang="en-US" sz="1050" dirty="0"/>
              <a:t>BiDi: same as dual fiber </a:t>
            </a:r>
          </a:p>
          <a:p>
            <a:pPr marL="650875" lvl="1" indent="-285750">
              <a:spcBef>
                <a:spcPts val="300"/>
              </a:spcBef>
              <a:spcAft>
                <a:spcPts val="0"/>
              </a:spcAft>
              <a:buFont typeface="Arial" panose="020B0604020202020204" pitchFamily="34" charset="0"/>
              <a:buChar char="•"/>
            </a:pPr>
            <a:r>
              <a:rPr lang="en-US" sz="1050" dirty="0"/>
              <a:t>FR 2 km: 1.9-2.5W is indicated.</a:t>
            </a:r>
          </a:p>
          <a:p>
            <a:pPr marL="650875" lvl="1" indent="-285750">
              <a:spcBef>
                <a:spcPts val="300"/>
              </a:spcBef>
              <a:spcAft>
                <a:spcPts val="0"/>
              </a:spcAft>
              <a:buFont typeface="Arial" panose="020B0604020202020204" pitchFamily="34" charset="0"/>
              <a:buChar char="•"/>
            </a:pPr>
            <a:r>
              <a:rPr lang="en-US" sz="1050" dirty="0"/>
              <a:t>LRO: 1.4-2W is indicated for LR/ER/BiDi.</a:t>
            </a:r>
          </a:p>
          <a:p>
            <a:pPr marL="650875" lvl="1" indent="-285750">
              <a:spcBef>
                <a:spcPts val="300"/>
              </a:spcBef>
              <a:spcAft>
                <a:spcPts val="0"/>
              </a:spcAft>
              <a:buFont typeface="Arial" panose="020B0604020202020204" pitchFamily="34" charset="0"/>
              <a:buChar char="•"/>
            </a:pPr>
            <a:r>
              <a:rPr lang="en-US" sz="1050" dirty="0"/>
              <a:t>LPO: 1-1.5W is indicated for FR/LR.  </a:t>
            </a:r>
          </a:p>
          <a:p>
            <a:pPr marL="285750" indent="-285750">
              <a:lnSpc>
                <a:spcPct val="100000"/>
              </a:lnSpc>
              <a:spcBef>
                <a:spcPts val="300"/>
              </a:spcBef>
              <a:spcAft>
                <a:spcPts val="0"/>
              </a:spcAft>
              <a:buFont typeface="Arial" panose="020B0604020202020204" pitchFamily="34" charset="0"/>
              <a:buChar char="•"/>
            </a:pPr>
            <a:r>
              <a:rPr lang="en-US" sz="1200" b="1" dirty="0">
                <a:solidFill>
                  <a:srgbClr val="003B61"/>
                </a:solidFill>
              </a:rPr>
              <a:t>Temperature range: </a:t>
            </a:r>
            <a:r>
              <a:rPr lang="en-US" sz="1200" dirty="0"/>
              <a:t>all pluggable options are planned to be available in C-, E- and I-temp.</a:t>
            </a:r>
          </a:p>
          <a:p>
            <a:pPr marL="285750" indent="-285750">
              <a:lnSpc>
                <a:spcPct val="100000"/>
              </a:lnSpc>
              <a:spcBef>
                <a:spcPts val="300"/>
              </a:spcBef>
              <a:spcAft>
                <a:spcPts val="0"/>
              </a:spcAft>
              <a:buFont typeface="Arial" panose="020B0604020202020204" pitchFamily="34" charset="0"/>
              <a:buChar char="•"/>
            </a:pPr>
            <a:r>
              <a:rPr lang="en-US" sz="1200" b="1" dirty="0">
                <a:solidFill>
                  <a:srgbClr val="003B61"/>
                </a:solidFill>
              </a:rPr>
              <a:t>Multi-rate operation: </a:t>
            </a:r>
            <a:r>
              <a:rPr lang="en-US" sz="1200" dirty="0"/>
              <a:t>In general, pluggables will support multi-rate operation, where lower data-rates may be supported with CDR bypass. </a:t>
            </a:r>
          </a:p>
          <a:p>
            <a:pPr marL="285750" indent="-285750">
              <a:lnSpc>
                <a:spcPct val="100000"/>
              </a:lnSpc>
              <a:spcBef>
                <a:spcPts val="300"/>
              </a:spcBef>
              <a:spcAft>
                <a:spcPts val="0"/>
              </a:spcAft>
              <a:buFont typeface="Arial" panose="020B0604020202020204" pitchFamily="34" charset="0"/>
              <a:buChar char="•"/>
            </a:pPr>
            <a:r>
              <a:rPr lang="en-US" sz="1200" b="1" dirty="0">
                <a:solidFill>
                  <a:srgbClr val="003B61"/>
                </a:solidFill>
              </a:rPr>
              <a:t>Enhanced features and management: </a:t>
            </a:r>
            <a:r>
              <a:rPr lang="en-US" sz="1200" dirty="0"/>
              <a:t>The responses indicated that SFP112G CDR based pluggables will support BER test, electrical loopback, optical loopback capabilities, while this may not be supported on LPO/LRO modules. SFP112 with CDR will support tight-sync class C, while tight-sync support with LPO/LRO is not clear at this point. Regarding diagnostic features, supported functions mentioned were Tx/Rx SNR Monitor and Eye Monitor.</a:t>
            </a:r>
          </a:p>
          <a:p>
            <a:pPr>
              <a:lnSpc>
                <a:spcPct val="100000"/>
              </a:lnSpc>
              <a:spcAft>
                <a:spcPts val="0"/>
              </a:spcAft>
            </a:pPr>
            <a:r>
              <a:rPr lang="en-US" dirty="0"/>
              <a:t>	</a:t>
            </a:r>
          </a:p>
        </p:txBody>
      </p:sp>
    </p:spTree>
    <p:extLst>
      <p:ext uri="{BB962C8B-B14F-4D97-AF65-F5344CB8AC3E}">
        <p14:creationId xmlns:p14="http://schemas.microsoft.com/office/powerpoint/2010/main" val="4034565069"/>
      </p:ext>
    </p:extLst>
  </p:cSld>
  <p:clrMapOvr>
    <a:masterClrMapping/>
  </p:clrMapOvr>
</p:sld>
</file>

<file path=ppt/theme/theme1.xml><?xml version="1.0" encoding="utf-8"?>
<a:theme xmlns:a="http://schemas.openxmlformats.org/drawingml/2006/main" name="住友電工グループ会社テンプレート">
  <a:themeElements>
    <a:clrScheme name="住友電工カラーパレット">
      <a:dk1>
        <a:srgbClr val="0075C2"/>
      </a:dk1>
      <a:lt1>
        <a:srgbClr val="2E008B"/>
      </a:lt1>
      <a:dk2>
        <a:srgbClr val="00A9BA"/>
      </a:dk2>
      <a:lt2>
        <a:srgbClr val="06B4EA"/>
      </a:lt2>
      <a:accent1>
        <a:srgbClr val="7B639F"/>
      </a:accent1>
      <a:accent2>
        <a:srgbClr val="898989"/>
      </a:accent2>
      <a:accent3>
        <a:srgbClr val="45B035"/>
      </a:accent3>
      <a:accent4>
        <a:srgbClr val="EC6D74"/>
      </a:accent4>
      <a:accent5>
        <a:srgbClr val="FFB44B"/>
      </a:accent5>
      <a:accent6>
        <a:srgbClr val="FFE33F"/>
      </a:accent6>
      <a:hlink>
        <a:srgbClr val="0000FF"/>
      </a:hlink>
      <a:folHlink>
        <a:srgbClr val="7030A0"/>
      </a:folHlink>
    </a:clrScheme>
    <a:fontScheme name="Sumitomo Electric Industries, Ltd.">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kumimoji="1" sz="1600"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accent1"/>
          </a:solidFill>
          <a:headEnd type="none" w="med" len="med"/>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SEDI base 1801.potx" id="{216547FE-9550-40C6-9CDD-93026DD67200}" vid="{B91889F3-0ED6-498D-8994-09D1272F38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34c87397-5fc1-491e-85e7-d6110dbe9cb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6E4B162C6FC4904DBE7E42351FBCDBA6" ma:contentTypeVersion="13" ma:contentTypeDescription="Create a new document." ma:contentTypeScope="" ma:versionID="048fb2bdb2d555221bf2c0deea424036">
  <xsd:schema xmlns:xsd="http://www.w3.org/2001/XMLSchema" xmlns:xs="http://www.w3.org/2001/XMLSchema" xmlns:p="http://schemas.microsoft.com/office/2006/metadata/properties" xmlns:ns3="71c5aaf6-e6ce-465b-b873-5148d2a4c105" xmlns:ns4="2306137d-4380-4b36-be9c-8c1021ad41ee" xmlns:ns5="f8274c0b-8c21-4bee-a05e-0335b2e10d00" targetNamespace="http://schemas.microsoft.com/office/2006/metadata/properties" ma:root="true" ma:fieldsID="109dec06ab07099e44474226c6644c15" ns3:_="" ns4:_="" ns5:_="">
    <xsd:import namespace="71c5aaf6-e6ce-465b-b873-5148d2a4c105"/>
    <xsd:import namespace="2306137d-4380-4b36-be9c-8c1021ad41ee"/>
    <xsd:import namespace="f8274c0b-8c21-4bee-a05e-0335b2e10d00"/>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06137d-4380-4b36-be9c-8c1021ad41ee"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MediaServic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74c0b-8c21-4bee-a05e-0335b2e10d00"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7171128435180813","enableDocumentContentUpdater":true,"version":"1.9"}]]></TemplafySlideTemplateConfiguration>
</file>

<file path=customXml/itemProps1.xml><?xml version="1.0" encoding="utf-8"?>
<ds:datastoreItem xmlns:ds="http://schemas.openxmlformats.org/officeDocument/2006/customXml" ds:itemID="{B541040D-AC34-4890-ACBC-D9267F3C0D7E}">
  <ds:schemaRefs>
    <ds:schemaRef ds:uri="http://schemas.microsoft.com/sharepoint/v3/contenttype/forms"/>
  </ds:schemaRefs>
</ds:datastoreItem>
</file>

<file path=customXml/itemProps2.xml><?xml version="1.0" encoding="utf-8"?>
<ds:datastoreItem xmlns:ds="http://schemas.openxmlformats.org/officeDocument/2006/customXml" ds:itemID="{474BA6FE-AEE4-49D9-8685-FC4AB3022F3A}">
  <ds:schemaRefs>
    <ds:schemaRef ds:uri="Microsoft.SharePoint.Taxonomy.ContentTypeSync"/>
  </ds:schemaRefs>
</ds:datastoreItem>
</file>

<file path=customXml/itemProps3.xml><?xml version="1.0" encoding="utf-8"?>
<ds:datastoreItem xmlns:ds="http://schemas.openxmlformats.org/officeDocument/2006/customXml" ds:itemID="{B27177AB-A8BF-4416-A52D-356EF2A13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2306137d-4380-4b36-be9c-8c1021ad41ee"/>
    <ds:schemaRef ds:uri="f8274c0b-8c21-4bee-a05e-0335b2e10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0763C6D-0345-4E49-9AFB-342B8AE74059}">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2306137d-4380-4b36-be9c-8c1021ad41ee"/>
    <ds:schemaRef ds:uri="f8274c0b-8c21-4bee-a05e-0335b2e10d00"/>
    <ds:schemaRef ds:uri="71c5aaf6-e6ce-465b-b873-5148d2a4c105"/>
    <ds:schemaRef ds:uri="http://purl.org/dc/elements/1.1/"/>
  </ds:schemaRefs>
</ds:datastoreItem>
</file>

<file path=customXml/itemProps5.xml><?xml version="1.0" encoding="utf-8"?>
<ds:datastoreItem xmlns:ds="http://schemas.openxmlformats.org/officeDocument/2006/customXml" ds:itemID="{D72A95EB-8536-47FD-944A-8DD76726FC96}">
  <ds:schemaRefs/>
</ds:datastoreItem>
</file>

<file path=customXml/itemProps6.xml><?xml version="1.0" encoding="utf-8"?>
<ds:datastoreItem xmlns:ds="http://schemas.openxmlformats.org/officeDocument/2006/customXml" ds:itemID="{AB2F4486-6448-49E3-8249-BB9C7492711D}">
  <ds:schemaRefs/>
</ds:datastoreItem>
</file>

<file path=docProps/app.xml><?xml version="1.0" encoding="utf-8"?>
<Properties xmlns="http://schemas.openxmlformats.org/officeDocument/2006/extended-properties" xmlns:vt="http://schemas.openxmlformats.org/officeDocument/2006/docPropsVTypes">
  <TotalTime>35743</TotalTime>
  <Words>1694</Words>
  <Application>Microsoft Office PowerPoint</Application>
  <PresentationFormat>Widescreen</PresentationFormat>
  <Paragraphs>137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メイリオ</vt:lpstr>
      <vt:lpstr>Arial</vt:lpstr>
      <vt:lpstr>Calibri</vt:lpstr>
      <vt:lpstr>Open Sans</vt:lpstr>
      <vt:lpstr>Verdana</vt:lpstr>
      <vt:lpstr>Wingdings</vt:lpstr>
      <vt:lpstr>住友電工グループ会社テンプレート</vt:lpstr>
      <vt:lpstr>PowerPoint Presentation</vt:lpstr>
      <vt:lpstr>Motivation</vt:lpstr>
      <vt:lpstr>Data-Center Optical Solutions</vt:lpstr>
      <vt:lpstr>Relevant Standards (to help drive focus and common view)</vt:lpstr>
      <vt:lpstr>xWDM Relevant Standards (&amp; needs)</vt:lpstr>
      <vt:lpstr>Update to Modern SMF Parameters for Calculating CD Penalties</vt:lpstr>
      <vt:lpstr>Emerging Technologies: Linear Pluggable Optics (LPO) </vt:lpstr>
      <vt:lpstr>Emerging Technologies (con’t): RTLR (half-retimed or LRO)</vt:lpstr>
      <vt:lpstr>100Gbps Survey</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Dahlfort</dc:creator>
  <cp:lastModifiedBy>Kenneth Jackson</cp:lastModifiedBy>
  <cp:revision>399</cp:revision>
  <dcterms:created xsi:type="dcterms:W3CDTF">2021-02-05T19:44:38Z</dcterms:created>
  <dcterms:modified xsi:type="dcterms:W3CDTF">2024-09-21T12:54:47Z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0x0101006E4B162C6FC4904DBE7E42351FBCDBA6</vt:lpwstr>
  </property>
  <property fmtid="{D5CDD505-2E9C-101B-9397-08002B2CF9AE}" pid="3" name="MSIP_Label_81e48971-69c1-4c5f-b1ef-0e62f5d0a2cd_Enabled">
    <vt:lpwstr>true</vt:lpwstr>
  </property>
  <property fmtid="{D5CDD505-2E9C-101B-9397-08002B2CF9AE}" pid="4" name="MSIP_Label_81e48971-69c1-4c5f-b1ef-0e62f5d0a2cd_SetDate">
    <vt:lpwstr>2022-09-06T20:45:21Z</vt:lpwstr>
  </property>
  <property fmtid="{D5CDD505-2E9C-101B-9397-08002B2CF9AE}" pid="5" name="MSIP_Label_81e48971-69c1-4c5f-b1ef-0e62f5d0a2cd_Method">
    <vt:lpwstr>Standard</vt:lpwstr>
  </property>
  <property fmtid="{D5CDD505-2E9C-101B-9397-08002B2CF9AE}" pid="6" name="MSIP_Label_81e48971-69c1-4c5f-b1ef-0e62f5d0a2cd_Name">
    <vt:lpwstr>Internal Use Only</vt:lpwstr>
  </property>
  <property fmtid="{D5CDD505-2E9C-101B-9397-08002B2CF9AE}" pid="7" name="MSIP_Label_81e48971-69c1-4c5f-b1ef-0e62f5d0a2cd_SiteId">
    <vt:lpwstr>278f410f-b215-4ad8-a098-cc8490da2d09</vt:lpwstr>
  </property>
  <property fmtid="{D5CDD505-2E9C-101B-9397-08002B2CF9AE}" pid="8" name="MSIP_Label_81e48971-69c1-4c5f-b1ef-0e62f5d0a2cd_ActionId">
    <vt:lpwstr>d9962d0d-2000-4fcb-a71e-46fdf81ce3e7</vt:lpwstr>
  </property>
  <property fmtid="{D5CDD505-2E9C-101B-9397-08002B2CF9AE}" pid="9" name="MSIP_Label_81e48971-69c1-4c5f-b1ef-0e62f5d0a2cd_ContentBits">
    <vt:lpwstr>0</vt:lpwstr>
  </property>
</Properties>
</file>